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Lst>
  <p:notesMasterIdLst>
    <p:notesMasterId r:id="rId30"/>
  </p:notesMasterIdLst>
  <p:sldIdLst>
    <p:sldId id="256" r:id="rId2"/>
    <p:sldId id="257" r:id="rId3"/>
    <p:sldId id="258" r:id="rId4"/>
    <p:sldId id="286" r:id="rId5"/>
    <p:sldId id="287" r:id="rId6"/>
    <p:sldId id="261" r:id="rId7"/>
    <p:sldId id="291" r:id="rId8"/>
    <p:sldId id="266" r:id="rId9"/>
    <p:sldId id="268" r:id="rId10"/>
    <p:sldId id="269" r:id="rId11"/>
    <p:sldId id="270" r:id="rId12"/>
    <p:sldId id="272" r:id="rId13"/>
    <p:sldId id="274" r:id="rId14"/>
    <p:sldId id="275" r:id="rId15"/>
    <p:sldId id="276" r:id="rId16"/>
    <p:sldId id="300" r:id="rId17"/>
    <p:sldId id="295" r:id="rId18"/>
    <p:sldId id="296" r:id="rId19"/>
    <p:sldId id="297" r:id="rId20"/>
    <p:sldId id="301" r:id="rId21"/>
    <p:sldId id="292" r:id="rId22"/>
    <p:sldId id="278" r:id="rId23"/>
    <p:sldId id="280" r:id="rId24"/>
    <p:sldId id="298" r:id="rId25"/>
    <p:sldId id="299" r:id="rId26"/>
    <p:sldId id="283" r:id="rId27"/>
    <p:sldId id="284" r:id="rId28"/>
    <p:sldId id="294" r:id="rId29"/>
  </p:sldIdLst>
  <p:sldSz cx="12192000" cy="6858000"/>
  <p:notesSz cx="9144000" cy="6858000"/>
  <p:defaultTextStyle>
    <a:defPPr>
      <a:defRPr lang="en-US"/>
    </a:defPPr>
    <a:lvl1pPr marL="0" algn="l" defTabSz="1172261" rtl="0" eaLnBrk="1" latinLnBrk="0" hangingPunct="1">
      <a:defRPr sz="2308" kern="1200">
        <a:solidFill>
          <a:schemeClr val="tx1"/>
        </a:solidFill>
        <a:latin typeface="+mn-lt"/>
        <a:ea typeface="+mn-ea"/>
        <a:cs typeface="+mn-cs"/>
      </a:defRPr>
    </a:lvl1pPr>
    <a:lvl2pPr marL="586130" algn="l" defTabSz="1172261" rtl="0" eaLnBrk="1" latinLnBrk="0" hangingPunct="1">
      <a:defRPr sz="2308" kern="1200">
        <a:solidFill>
          <a:schemeClr val="tx1"/>
        </a:solidFill>
        <a:latin typeface="+mn-lt"/>
        <a:ea typeface="+mn-ea"/>
        <a:cs typeface="+mn-cs"/>
      </a:defRPr>
    </a:lvl2pPr>
    <a:lvl3pPr marL="1172261" algn="l" defTabSz="1172261" rtl="0" eaLnBrk="1" latinLnBrk="0" hangingPunct="1">
      <a:defRPr sz="2308" kern="1200">
        <a:solidFill>
          <a:schemeClr val="tx1"/>
        </a:solidFill>
        <a:latin typeface="+mn-lt"/>
        <a:ea typeface="+mn-ea"/>
        <a:cs typeface="+mn-cs"/>
      </a:defRPr>
    </a:lvl3pPr>
    <a:lvl4pPr marL="1758391" algn="l" defTabSz="1172261" rtl="0" eaLnBrk="1" latinLnBrk="0" hangingPunct="1">
      <a:defRPr sz="2308" kern="1200">
        <a:solidFill>
          <a:schemeClr val="tx1"/>
        </a:solidFill>
        <a:latin typeface="+mn-lt"/>
        <a:ea typeface="+mn-ea"/>
        <a:cs typeface="+mn-cs"/>
      </a:defRPr>
    </a:lvl4pPr>
    <a:lvl5pPr marL="2344522" algn="l" defTabSz="1172261" rtl="0" eaLnBrk="1" latinLnBrk="0" hangingPunct="1">
      <a:defRPr sz="2308" kern="1200">
        <a:solidFill>
          <a:schemeClr val="tx1"/>
        </a:solidFill>
        <a:latin typeface="+mn-lt"/>
        <a:ea typeface="+mn-ea"/>
        <a:cs typeface="+mn-cs"/>
      </a:defRPr>
    </a:lvl5pPr>
    <a:lvl6pPr marL="2930652" algn="l" defTabSz="1172261" rtl="0" eaLnBrk="1" latinLnBrk="0" hangingPunct="1">
      <a:defRPr sz="2308" kern="1200">
        <a:solidFill>
          <a:schemeClr val="tx1"/>
        </a:solidFill>
        <a:latin typeface="+mn-lt"/>
        <a:ea typeface="+mn-ea"/>
        <a:cs typeface="+mn-cs"/>
      </a:defRPr>
    </a:lvl6pPr>
    <a:lvl7pPr marL="3516782" algn="l" defTabSz="1172261" rtl="0" eaLnBrk="1" latinLnBrk="0" hangingPunct="1">
      <a:defRPr sz="2308" kern="1200">
        <a:solidFill>
          <a:schemeClr val="tx1"/>
        </a:solidFill>
        <a:latin typeface="+mn-lt"/>
        <a:ea typeface="+mn-ea"/>
        <a:cs typeface="+mn-cs"/>
      </a:defRPr>
    </a:lvl7pPr>
    <a:lvl8pPr marL="4102913" algn="l" defTabSz="1172261" rtl="0" eaLnBrk="1" latinLnBrk="0" hangingPunct="1">
      <a:defRPr sz="2308" kern="1200">
        <a:solidFill>
          <a:schemeClr val="tx1"/>
        </a:solidFill>
        <a:latin typeface="+mn-lt"/>
        <a:ea typeface="+mn-ea"/>
        <a:cs typeface="+mn-cs"/>
      </a:defRPr>
    </a:lvl8pPr>
    <a:lvl9pPr marL="4689043" algn="l" defTabSz="1172261" rtl="0" eaLnBrk="1" latinLnBrk="0" hangingPunct="1">
      <a:defRPr sz="230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A5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B7E8CD-2D8C-4CEA-8052-B82AA9A27984}" v="7" dt="2023-11-08T14:55:22.76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63" autoAdjust="0"/>
    <p:restoredTop sz="94660"/>
  </p:normalViewPr>
  <p:slideViewPr>
    <p:cSldViewPr>
      <p:cViewPr varScale="1">
        <p:scale>
          <a:sx n="78" d="100"/>
          <a:sy n="78" d="100"/>
        </p:scale>
        <p:origin x="874" y="43"/>
      </p:cViewPr>
      <p:guideLst>
        <p:guide orient="horz" pos="288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AY KUMAR AWASTHI" userId="8cec0e9326b344f8" providerId="LiveId" clId="{97B7E8CD-2D8C-4CEA-8052-B82AA9A27984}"/>
    <pc:docChg chg="modSld">
      <pc:chgData name="ABHAY KUMAR AWASTHI" userId="8cec0e9326b344f8" providerId="LiveId" clId="{97B7E8CD-2D8C-4CEA-8052-B82AA9A27984}" dt="2023-11-08T14:55:22.768" v="7" actId="20577"/>
      <pc:docMkLst>
        <pc:docMk/>
      </pc:docMkLst>
      <pc:sldChg chg="modSp mod">
        <pc:chgData name="ABHAY KUMAR AWASTHI" userId="8cec0e9326b344f8" providerId="LiveId" clId="{97B7E8CD-2D8C-4CEA-8052-B82AA9A27984}" dt="2023-11-08T14:55:22.768" v="7" actId="20577"/>
        <pc:sldMkLst>
          <pc:docMk/>
          <pc:sldMk cId="0" sldId="256"/>
        </pc:sldMkLst>
        <pc:spChg chg="mod">
          <ac:chgData name="ABHAY KUMAR AWASTHI" userId="8cec0e9326b344f8" providerId="LiveId" clId="{97B7E8CD-2D8C-4CEA-8052-B82AA9A27984}" dt="2023-11-08T14:55:22.768" v="7" actId="20577"/>
          <ac:spMkLst>
            <pc:docMk/>
            <pc:sldMk cId="0" sldId="256"/>
            <ac:spMk id="2" creationId="{00000000-0000-0000-0000-000000000000}"/>
          </ac:spMkLst>
        </pc:spChg>
        <pc:spChg chg="mod">
          <ac:chgData name="ABHAY KUMAR AWASTHI" userId="8cec0e9326b344f8" providerId="LiveId" clId="{97B7E8CD-2D8C-4CEA-8052-B82AA9A27984}" dt="2023-11-08T14:36:58.386" v="0" actId="1076"/>
          <ac:spMkLst>
            <pc:docMk/>
            <pc:sldMk cId="0" sldId="256"/>
            <ac:spMk id="3" creationId="{00000000-0000-0000-0000-000000000000}"/>
          </ac:spMkLst>
        </pc:spChg>
      </pc:sldChg>
    </pc:docChg>
  </pc:docChgLst>
</pc:chgInfo>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gif>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363BD8E5-8139-4EEB-B9DF-E9A0271D6FD0}" type="datetimeFigureOut">
              <a:rPr lang="en-US" smtClean="0"/>
              <a:pPr/>
              <a:t>11/8/2023</a:t>
            </a:fld>
            <a:endParaRPr lang="en-US"/>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0933F53B-F107-418A-8490-0589A5DB8BC6}" type="slidenum">
              <a:rPr lang="en-US" smtClean="0"/>
              <a:pPr/>
              <a:t>‹#›</a:t>
            </a:fld>
            <a:endParaRPr lang="en-US"/>
          </a:p>
        </p:txBody>
      </p:sp>
    </p:spTree>
    <p:extLst>
      <p:ext uri="{BB962C8B-B14F-4D97-AF65-F5344CB8AC3E}">
        <p14:creationId xmlns:p14="http://schemas.microsoft.com/office/powerpoint/2010/main" val="2942571945"/>
      </p:ext>
    </p:extLst>
  </p:cSld>
  <p:clrMap bg1="lt1" tx1="dk1" bg2="lt2" tx2="dk2" accent1="accent1" accent2="accent2" accent3="accent3" accent4="accent4" accent5="accent5" accent6="accent6" hlink="hlink" folHlink="folHlink"/>
  <p:notesStyle>
    <a:lvl1pPr marL="0" algn="l" defTabSz="1172261" rtl="0" eaLnBrk="1" latinLnBrk="0" hangingPunct="1">
      <a:defRPr sz="1538" kern="1200">
        <a:solidFill>
          <a:schemeClr val="tx1"/>
        </a:solidFill>
        <a:latin typeface="+mn-lt"/>
        <a:ea typeface="+mn-ea"/>
        <a:cs typeface="+mn-cs"/>
      </a:defRPr>
    </a:lvl1pPr>
    <a:lvl2pPr marL="586130" algn="l" defTabSz="1172261" rtl="0" eaLnBrk="1" latinLnBrk="0" hangingPunct="1">
      <a:defRPr sz="1538" kern="1200">
        <a:solidFill>
          <a:schemeClr val="tx1"/>
        </a:solidFill>
        <a:latin typeface="+mn-lt"/>
        <a:ea typeface="+mn-ea"/>
        <a:cs typeface="+mn-cs"/>
      </a:defRPr>
    </a:lvl2pPr>
    <a:lvl3pPr marL="1172261" algn="l" defTabSz="1172261" rtl="0" eaLnBrk="1" latinLnBrk="0" hangingPunct="1">
      <a:defRPr sz="1538" kern="1200">
        <a:solidFill>
          <a:schemeClr val="tx1"/>
        </a:solidFill>
        <a:latin typeface="+mn-lt"/>
        <a:ea typeface="+mn-ea"/>
        <a:cs typeface="+mn-cs"/>
      </a:defRPr>
    </a:lvl3pPr>
    <a:lvl4pPr marL="1758391" algn="l" defTabSz="1172261" rtl="0" eaLnBrk="1" latinLnBrk="0" hangingPunct="1">
      <a:defRPr sz="1538" kern="1200">
        <a:solidFill>
          <a:schemeClr val="tx1"/>
        </a:solidFill>
        <a:latin typeface="+mn-lt"/>
        <a:ea typeface="+mn-ea"/>
        <a:cs typeface="+mn-cs"/>
      </a:defRPr>
    </a:lvl4pPr>
    <a:lvl5pPr marL="2344522" algn="l" defTabSz="1172261" rtl="0" eaLnBrk="1" latinLnBrk="0" hangingPunct="1">
      <a:defRPr sz="1538" kern="1200">
        <a:solidFill>
          <a:schemeClr val="tx1"/>
        </a:solidFill>
        <a:latin typeface="+mn-lt"/>
        <a:ea typeface="+mn-ea"/>
        <a:cs typeface="+mn-cs"/>
      </a:defRPr>
    </a:lvl5pPr>
    <a:lvl6pPr marL="2930652" algn="l" defTabSz="1172261" rtl="0" eaLnBrk="1" latinLnBrk="0" hangingPunct="1">
      <a:defRPr sz="1538" kern="1200">
        <a:solidFill>
          <a:schemeClr val="tx1"/>
        </a:solidFill>
        <a:latin typeface="+mn-lt"/>
        <a:ea typeface="+mn-ea"/>
        <a:cs typeface="+mn-cs"/>
      </a:defRPr>
    </a:lvl6pPr>
    <a:lvl7pPr marL="3516782" algn="l" defTabSz="1172261" rtl="0" eaLnBrk="1" latinLnBrk="0" hangingPunct="1">
      <a:defRPr sz="1538" kern="1200">
        <a:solidFill>
          <a:schemeClr val="tx1"/>
        </a:solidFill>
        <a:latin typeface="+mn-lt"/>
        <a:ea typeface="+mn-ea"/>
        <a:cs typeface="+mn-cs"/>
      </a:defRPr>
    </a:lvl7pPr>
    <a:lvl8pPr marL="4102913" algn="l" defTabSz="1172261" rtl="0" eaLnBrk="1" latinLnBrk="0" hangingPunct="1">
      <a:defRPr sz="1538" kern="1200">
        <a:solidFill>
          <a:schemeClr val="tx1"/>
        </a:solidFill>
        <a:latin typeface="+mn-lt"/>
        <a:ea typeface="+mn-ea"/>
        <a:cs typeface="+mn-cs"/>
      </a:defRPr>
    </a:lvl8pPr>
    <a:lvl9pPr marL="4689043" algn="l" defTabSz="1172261" rtl="0" eaLnBrk="1" latinLnBrk="0" hangingPunct="1">
      <a:defRPr sz="153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5349902"/>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29" name="Title 28"/>
          <p:cNvSpPr>
            <a:spLocks noGrp="1"/>
          </p:cNvSpPr>
          <p:nvPr>
            <p:ph type="ctrTitle"/>
          </p:nvPr>
        </p:nvSpPr>
        <p:spPr>
          <a:xfrm>
            <a:off x="508000" y="4853412"/>
            <a:ext cx="11277600" cy="1222375"/>
          </a:xfrm>
        </p:spPr>
        <p:txBody>
          <a:bodyPr anchor="t"/>
          <a:lstStyle/>
          <a:p>
            <a:r>
              <a:rPr kumimoji="0" lang="en-US"/>
              <a:t>Click to edit Master title style</a:t>
            </a:r>
          </a:p>
        </p:txBody>
      </p:sp>
      <p:sp>
        <p:nvSpPr>
          <p:cNvPr id="9" name="Subtitle 8"/>
          <p:cNvSpPr>
            <a:spLocks noGrp="1"/>
          </p:cNvSpPr>
          <p:nvPr>
            <p:ph type="subTitle" idx="1"/>
          </p:nvPr>
        </p:nvSpPr>
        <p:spPr>
          <a:xfrm>
            <a:off x="508000" y="3886200"/>
            <a:ext cx="112776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16" name="Date Placeholder 15"/>
          <p:cNvSpPr>
            <a:spLocks noGrp="1"/>
          </p:cNvSpPr>
          <p:nvPr>
            <p:ph type="dt" sz="half" idx="10"/>
          </p:nvPr>
        </p:nvSpPr>
        <p:spPr/>
        <p:txBody>
          <a:bodyPr/>
          <a:lstStyle/>
          <a:p>
            <a:pPr marL="12700">
              <a:lnSpc>
                <a:spcPts val="1425"/>
              </a:lnSpc>
            </a:pPr>
            <a:r>
              <a:rPr lang="en-US"/>
              <a:t>03/12/13</a:t>
            </a:r>
            <a:endParaRPr lang="en-US" dirty="0"/>
          </a:p>
        </p:txBody>
      </p:sp>
      <p:sp>
        <p:nvSpPr>
          <p:cNvPr id="2" name="Footer Placeholder 1"/>
          <p:cNvSpPr>
            <a:spLocks noGrp="1"/>
          </p:cNvSpPr>
          <p:nvPr>
            <p:ph type="ftr" sz="quarter" idx="11"/>
          </p:nvPr>
        </p:nvSpPr>
        <p:spPr/>
        <p:txBody>
          <a:bodyPr/>
          <a:lstStyle/>
          <a:p>
            <a:endParaRPr lang="en-US"/>
          </a:p>
        </p:txBody>
      </p:sp>
      <p:sp>
        <p:nvSpPr>
          <p:cNvPr id="15" name="Slide Number Placeholder 14"/>
          <p:cNvSpPr>
            <a:spLocks noGrp="1"/>
          </p:cNvSpPr>
          <p:nvPr>
            <p:ph type="sldNum" sz="quarter" idx="12"/>
          </p:nvPr>
        </p:nvSpPr>
        <p:spPr>
          <a:xfrm>
            <a:off x="10972800" y="6473952"/>
            <a:ext cx="1011936" cy="246888"/>
          </a:xfrm>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marL="12700">
              <a:lnSpc>
                <a:spcPts val="1425"/>
              </a:lnSpc>
            </a:pPr>
            <a:r>
              <a:rPr lang="en-US"/>
              <a:t>03/12/13</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4000" y="549277"/>
            <a:ext cx="2438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549277"/>
            <a:ext cx="83312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marL="12700">
              <a:lnSpc>
                <a:spcPts val="1425"/>
              </a:lnSpc>
            </a:pPr>
            <a:r>
              <a:rPr lang="en-US"/>
              <a:t>03/12/13</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a:t>Click to edit Master title style</a:t>
            </a:r>
          </a:p>
        </p:txBody>
      </p:sp>
      <p:sp>
        <p:nvSpPr>
          <p:cNvPr id="27" name="Content Placeholder 26"/>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pPr marL="12700">
              <a:lnSpc>
                <a:spcPts val="1425"/>
              </a:lnSpc>
            </a:pPr>
            <a:r>
              <a:rPr lang="en-US"/>
              <a:t>03/12/13</a:t>
            </a:r>
            <a:endParaRPr lang="en-US" dirty="0"/>
          </a:p>
        </p:txBody>
      </p:sp>
      <p:sp>
        <p:nvSpPr>
          <p:cNvPr id="19" name="Footer Placeholder 18"/>
          <p:cNvSpPr>
            <a:spLocks noGrp="1"/>
          </p:cNvSpPr>
          <p:nvPr>
            <p:ph type="ftr" sz="quarter" idx="11"/>
          </p:nvPr>
        </p:nvSpPr>
        <p:spPr>
          <a:xfrm>
            <a:off x="4775200" y="76201"/>
            <a:ext cx="3860800" cy="288925"/>
          </a:xfrm>
        </p:spPr>
        <p:txBody>
          <a:bodyPr/>
          <a:lstStyle/>
          <a:p>
            <a:endParaRPr lang="en-US"/>
          </a:p>
        </p:txBody>
      </p:sp>
      <p:sp>
        <p:nvSpPr>
          <p:cNvPr id="16" name="Slide Number Placeholder 15"/>
          <p:cNvSpPr>
            <a:spLocks noGrp="1"/>
          </p:cNvSpPr>
          <p:nvPr>
            <p:ph type="sldNum" sz="quarter" idx="12"/>
          </p:nvPr>
        </p:nvSpPr>
        <p:spPr>
          <a:xfrm>
            <a:off x="10972800" y="6473952"/>
            <a:ext cx="1011936" cy="246888"/>
          </a:xfrm>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3444902"/>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6" name="Text Placeholder 5"/>
          <p:cNvSpPr>
            <a:spLocks noGrp="1"/>
          </p:cNvSpPr>
          <p:nvPr>
            <p:ph type="body" idx="1"/>
          </p:nvPr>
        </p:nvSpPr>
        <p:spPr>
          <a:xfrm>
            <a:off x="508000" y="1676400"/>
            <a:ext cx="112776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9" name="Date Placeholder 18"/>
          <p:cNvSpPr>
            <a:spLocks noGrp="1"/>
          </p:cNvSpPr>
          <p:nvPr>
            <p:ph type="dt" sz="half" idx="10"/>
          </p:nvPr>
        </p:nvSpPr>
        <p:spPr/>
        <p:txBody>
          <a:bodyPr/>
          <a:lstStyle/>
          <a:p>
            <a:pPr marL="12700">
              <a:lnSpc>
                <a:spcPts val="1425"/>
              </a:lnSpc>
            </a:pPr>
            <a:r>
              <a:rPr lang="en-US"/>
              <a:t>03/12/13</a:t>
            </a:r>
            <a:endParaRPr lang="en-US" dirty="0"/>
          </a:p>
        </p:txBody>
      </p:sp>
      <p:sp>
        <p:nvSpPr>
          <p:cNvPr id="11" name="Footer Placeholder 10"/>
          <p:cNvSpPr>
            <a:spLocks noGrp="1"/>
          </p:cNvSpPr>
          <p:nvPr>
            <p:ph type="ftr" sz="quarter" idx="11"/>
          </p:nvPr>
        </p:nvSpPr>
        <p:spPr/>
        <p:txBody>
          <a:bodyPr/>
          <a:lstStyle/>
          <a:p>
            <a:endParaRPr lang="en-US"/>
          </a:p>
        </p:txBody>
      </p:sp>
      <p:sp>
        <p:nvSpPr>
          <p:cNvPr id="16" name="Slide Number Placeholder 15"/>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
        <p:nvSpPr>
          <p:cNvPr id="8" name="Title 7"/>
          <p:cNvSpPr>
            <a:spLocks noGrp="1"/>
          </p:cNvSpPr>
          <p:nvPr>
            <p:ph type="title"/>
          </p:nvPr>
        </p:nvSpPr>
        <p:spPr>
          <a:xfrm>
            <a:off x="240633" y="2947086"/>
            <a:ext cx="11582400" cy="1184825"/>
          </a:xfrm>
        </p:spPr>
        <p:txBody>
          <a:bodyPr rtlCol="0" anchor="t"/>
          <a:lstStyle>
            <a:lvl1pPr algn="r">
              <a:defRPr/>
            </a:lvl1pPr>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402336" y="457200"/>
            <a:ext cx="11582400" cy="841248"/>
          </a:xfrm>
        </p:spPr>
        <p:txBody>
          <a:bodyPr/>
          <a:lstStyle/>
          <a:p>
            <a:r>
              <a:rPr kumimoji="0" lang="en-US"/>
              <a:t>Click to edit Master title style</a:t>
            </a:r>
          </a:p>
        </p:txBody>
      </p:sp>
      <p:sp>
        <p:nvSpPr>
          <p:cNvPr id="14" name="Content Placeholder 13"/>
          <p:cNvSpPr>
            <a:spLocks noGrp="1"/>
          </p:cNvSpPr>
          <p:nvPr>
            <p:ph sz="half" idx="1"/>
          </p:nvPr>
        </p:nvSpPr>
        <p:spPr>
          <a:xfrm>
            <a:off x="406400" y="1600200"/>
            <a:ext cx="5588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6197600" y="1600200"/>
            <a:ext cx="57912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0"/>
          </p:nvPr>
        </p:nvSpPr>
        <p:spPr/>
        <p:txBody>
          <a:bodyPr/>
          <a:lstStyle/>
          <a:p>
            <a:pPr marL="12700">
              <a:lnSpc>
                <a:spcPts val="1425"/>
              </a:lnSpc>
            </a:pPr>
            <a:r>
              <a:rPr lang="en-US"/>
              <a:t>03/12/13</a:t>
            </a:r>
            <a:endParaRPr lang="en-US" dirty="0"/>
          </a:p>
        </p:txBody>
      </p:sp>
      <p:sp>
        <p:nvSpPr>
          <p:cNvPr id="10" name="Footer Placeholder 9"/>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406400" y="5410200"/>
            <a:ext cx="11480800" cy="882650"/>
          </a:xfrm>
        </p:spPr>
        <p:txBody>
          <a:bodyPr anchor="ctr"/>
          <a:lstStyle>
            <a:lvl1pPr>
              <a:defRPr/>
            </a:lvl1pPr>
          </a:lstStyle>
          <a:p>
            <a:r>
              <a:rPr kumimoji="0" lang="en-US"/>
              <a:t>Click to edit Master title style</a:t>
            </a:r>
          </a:p>
        </p:txBody>
      </p:sp>
      <p:sp>
        <p:nvSpPr>
          <p:cNvPr id="13" name="Text Placeholder 12"/>
          <p:cNvSpPr>
            <a:spLocks noGrp="1"/>
          </p:cNvSpPr>
          <p:nvPr>
            <p:ph type="body" idx="1"/>
          </p:nvPr>
        </p:nvSpPr>
        <p:spPr>
          <a:xfrm>
            <a:off x="375259" y="666749"/>
            <a:ext cx="5720741" cy="639763"/>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25" name="Text Placeholder 24"/>
          <p:cNvSpPr>
            <a:spLocks noGrp="1"/>
          </p:cNvSpPr>
          <p:nvPr>
            <p:ph type="body" sz="half" idx="3"/>
          </p:nvPr>
        </p:nvSpPr>
        <p:spPr>
          <a:xfrm>
            <a:off x="6193370" y="666749"/>
            <a:ext cx="5722988" cy="639763"/>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Content Placeholder 3"/>
          <p:cNvSpPr>
            <a:spLocks noGrp="1"/>
          </p:cNvSpPr>
          <p:nvPr>
            <p:ph sz="quarter" idx="2"/>
          </p:nvPr>
        </p:nvSpPr>
        <p:spPr>
          <a:xfrm>
            <a:off x="375259" y="1316038"/>
            <a:ext cx="5720741" cy="3941762"/>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8" name="Content Placeholder 27"/>
          <p:cNvSpPr>
            <a:spLocks noGrp="1"/>
          </p:cNvSpPr>
          <p:nvPr>
            <p:ph sz="quarter" idx="4"/>
          </p:nvPr>
        </p:nvSpPr>
        <p:spPr>
          <a:xfrm>
            <a:off x="6198307" y="1316038"/>
            <a:ext cx="5718048" cy="3941762"/>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0"/>
          </p:nvPr>
        </p:nvSpPr>
        <p:spPr/>
        <p:txBody>
          <a:bodyPr/>
          <a:lstStyle/>
          <a:p>
            <a:pPr marL="12700">
              <a:lnSpc>
                <a:spcPts val="1425"/>
              </a:lnSpc>
            </a:pPr>
            <a:r>
              <a:rPr lang="en-US"/>
              <a:t>03/12/13</a:t>
            </a:r>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972800" y="6477000"/>
            <a:ext cx="1016000" cy="246888"/>
          </a:xfrm>
        </p:spPr>
        <p:txBody>
          <a:bodyPr/>
          <a:lstStyle/>
          <a:p>
            <a:pPr marL="110489">
              <a:lnSpc>
                <a:spcPts val="1425"/>
              </a:lnSpc>
            </a:pPr>
            <a:fld id="{81D60167-4931-47E6-BA6A-407CBD079E47}" type="slidenum">
              <a:rPr lang="en-US" smtClean="0"/>
              <a:pPr marL="110489">
                <a:lnSpc>
                  <a:spcPts val="1425"/>
                </a:lnSpc>
              </a:pPr>
              <a:t>‹#›</a:t>
            </a:fld>
            <a:endParaRPr lang="en-US" dirty="0"/>
          </a:p>
        </p:txBody>
      </p:sp>
      <p:sp>
        <p:nvSpPr>
          <p:cNvPr id="11" name="Straight Connector 10"/>
          <p:cNvSpPr>
            <a:spLocks noChangeShapeType="1"/>
          </p:cNvSpPr>
          <p:nvPr/>
        </p:nvSpPr>
        <p:spPr bwMode="auto">
          <a:xfrm>
            <a:off x="685800" y="6019800"/>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402336" y="457200"/>
            <a:ext cx="11582400" cy="841248"/>
          </a:xfrm>
        </p:spPr>
        <p:txBody>
          <a:bodyPr/>
          <a:lstStyle/>
          <a:p>
            <a:r>
              <a:rPr kumimoji="0" lang="en-US"/>
              <a:t>Click to edit Master title style</a:t>
            </a:r>
          </a:p>
        </p:txBody>
      </p:sp>
      <p:sp>
        <p:nvSpPr>
          <p:cNvPr id="12" name="Date Placeholder 11"/>
          <p:cNvSpPr>
            <a:spLocks noGrp="1"/>
          </p:cNvSpPr>
          <p:nvPr>
            <p:ph type="dt" sz="half" idx="10"/>
          </p:nvPr>
        </p:nvSpPr>
        <p:spPr/>
        <p:txBody>
          <a:bodyPr/>
          <a:lstStyle/>
          <a:p>
            <a:pPr marL="12700">
              <a:lnSpc>
                <a:spcPts val="1425"/>
              </a:lnSpc>
            </a:pPr>
            <a:r>
              <a:rPr lang="en-US"/>
              <a:t>03/12/13</a:t>
            </a:r>
            <a:endParaRPr lang="en-US" dirty="0"/>
          </a:p>
        </p:txBody>
      </p:sp>
      <p:sp>
        <p:nvSpPr>
          <p:cNvPr id="21" name="Footer Placeholder 20"/>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12700">
              <a:lnSpc>
                <a:spcPts val="1425"/>
              </a:lnSpc>
            </a:pPr>
            <a:r>
              <a:rPr lang="en-US"/>
              <a:t>03/12/13</a:t>
            </a:r>
            <a:endParaRPr lang="en-US" dirty="0"/>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685800" y="5849118"/>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12" name="Title 11"/>
          <p:cNvSpPr>
            <a:spLocks noGrp="1"/>
          </p:cNvSpPr>
          <p:nvPr>
            <p:ph type="title"/>
          </p:nvPr>
        </p:nvSpPr>
        <p:spPr>
          <a:xfrm>
            <a:off x="609600" y="5486401"/>
            <a:ext cx="11277600" cy="520700"/>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idx="2"/>
          </p:nvPr>
        </p:nvSpPr>
        <p:spPr>
          <a:xfrm>
            <a:off x="609603" y="609600"/>
            <a:ext cx="4011084"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14" name="Content Placeholder 13"/>
          <p:cNvSpPr>
            <a:spLocks noGrp="1"/>
          </p:cNvSpPr>
          <p:nvPr>
            <p:ph sz="half" idx="1"/>
          </p:nvPr>
        </p:nvSpPr>
        <p:spPr>
          <a:xfrm>
            <a:off x="4766733" y="609600"/>
            <a:ext cx="7120467"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pPr marL="12700">
              <a:lnSpc>
                <a:spcPts val="1425"/>
              </a:lnSpc>
            </a:pPr>
            <a:r>
              <a:rPr lang="en-US"/>
              <a:t>03/12/13</a:t>
            </a:r>
            <a:endParaRPr lang="en-US" dirty="0"/>
          </a:p>
        </p:txBody>
      </p:sp>
      <p:sp>
        <p:nvSpPr>
          <p:cNvPr id="29" name="Footer Placeholder 28"/>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4673600" y="616634"/>
            <a:ext cx="67056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a:t>Click icon to add picture</a:t>
            </a:r>
            <a:endParaRPr kumimoji="0" lang="en-US" dirty="0"/>
          </a:p>
        </p:txBody>
      </p:sp>
      <p:sp>
        <p:nvSpPr>
          <p:cNvPr id="7" name="Date Placeholder 6"/>
          <p:cNvSpPr>
            <a:spLocks noGrp="1"/>
          </p:cNvSpPr>
          <p:nvPr>
            <p:ph type="dt" sz="half" idx="10"/>
          </p:nvPr>
        </p:nvSpPr>
        <p:spPr/>
        <p:txBody>
          <a:bodyPr/>
          <a:lstStyle/>
          <a:p>
            <a:pPr marL="12700">
              <a:lnSpc>
                <a:spcPts val="1425"/>
              </a:lnSpc>
            </a:pPr>
            <a:r>
              <a:rPr lang="en-US"/>
              <a:t>03/12/13</a:t>
            </a:r>
            <a:endParaRPr lang="en-US" dirty="0"/>
          </a:p>
        </p:txBody>
      </p:sp>
      <p:sp>
        <p:nvSpPr>
          <p:cNvPr id="5" name="Footer Placeholder 4"/>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a:t>
            </a:fld>
            <a:endParaRPr lang="en-US" dirty="0"/>
          </a:p>
        </p:txBody>
      </p:sp>
      <p:sp>
        <p:nvSpPr>
          <p:cNvPr id="17" name="Title 16"/>
          <p:cNvSpPr>
            <a:spLocks noGrp="1"/>
          </p:cNvSpPr>
          <p:nvPr>
            <p:ph type="title"/>
          </p:nvPr>
        </p:nvSpPr>
        <p:spPr>
          <a:xfrm>
            <a:off x="508000" y="4993760"/>
            <a:ext cx="7823200" cy="522288"/>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sz="half" idx="2"/>
          </p:nvPr>
        </p:nvSpPr>
        <p:spPr>
          <a:xfrm>
            <a:off x="508000" y="5533218"/>
            <a:ext cx="78232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8" name="Text Placeholder 7"/>
          <p:cNvSpPr>
            <a:spLocks noGrp="1"/>
          </p:cNvSpPr>
          <p:nvPr>
            <p:ph type="body" idx="1"/>
          </p:nvPr>
        </p:nvSpPr>
        <p:spPr>
          <a:xfrm>
            <a:off x="406400" y="1554162"/>
            <a:ext cx="115824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1" name="Date Placeholder 10"/>
          <p:cNvSpPr>
            <a:spLocks noGrp="1"/>
          </p:cNvSpPr>
          <p:nvPr>
            <p:ph type="dt" sz="half" idx="2"/>
          </p:nvPr>
        </p:nvSpPr>
        <p:spPr>
          <a:xfrm>
            <a:off x="8636000" y="76201"/>
            <a:ext cx="3352800" cy="288925"/>
          </a:xfrm>
          <a:prstGeom prst="rect">
            <a:avLst/>
          </a:prstGeom>
        </p:spPr>
        <p:txBody>
          <a:bodyPr vert="horz"/>
          <a:lstStyle>
            <a:lvl1pPr algn="l" eaLnBrk="1" latinLnBrk="0" hangingPunct="1">
              <a:defRPr kumimoji="0" sz="1200">
                <a:solidFill>
                  <a:schemeClr val="accent1">
                    <a:shade val="75000"/>
                  </a:schemeClr>
                </a:solidFill>
              </a:defRPr>
            </a:lvl1pPr>
          </a:lstStyle>
          <a:p>
            <a:pPr marL="12700">
              <a:lnSpc>
                <a:spcPts val="1425"/>
              </a:lnSpc>
            </a:pPr>
            <a:r>
              <a:rPr lang="en-US"/>
              <a:t>03/12/13</a:t>
            </a:r>
            <a:endParaRPr lang="en-US" dirty="0"/>
          </a:p>
        </p:txBody>
      </p:sp>
      <p:sp>
        <p:nvSpPr>
          <p:cNvPr id="28" name="Footer Placeholder 27"/>
          <p:cNvSpPr>
            <a:spLocks noGrp="1"/>
          </p:cNvSpPr>
          <p:nvPr>
            <p:ph type="ftr" sz="quarter" idx="3"/>
          </p:nvPr>
        </p:nvSpPr>
        <p:spPr>
          <a:xfrm>
            <a:off x="4165600" y="76201"/>
            <a:ext cx="44704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US"/>
          </a:p>
        </p:txBody>
      </p:sp>
      <p:sp>
        <p:nvSpPr>
          <p:cNvPr id="5" name="Slide Number Placeholder 4"/>
          <p:cNvSpPr>
            <a:spLocks noGrp="1"/>
          </p:cNvSpPr>
          <p:nvPr>
            <p:ph type="sldNum" sz="quarter" idx="4"/>
          </p:nvPr>
        </p:nvSpPr>
        <p:spPr>
          <a:xfrm>
            <a:off x="10972800" y="6477002"/>
            <a:ext cx="1016000" cy="244475"/>
          </a:xfrm>
          <a:prstGeom prst="rect">
            <a:avLst/>
          </a:prstGeom>
        </p:spPr>
        <p:txBody>
          <a:bodyPr vert="horz"/>
          <a:lstStyle>
            <a:lvl1pPr algn="r" eaLnBrk="1" latinLnBrk="0" hangingPunct="1">
              <a:defRPr kumimoji="0" sz="1200">
                <a:solidFill>
                  <a:schemeClr val="accent1">
                    <a:shade val="75000"/>
                  </a:schemeClr>
                </a:solidFill>
              </a:defRPr>
            </a:lvl1pPr>
          </a:lstStyle>
          <a:p>
            <a:pPr marL="110489">
              <a:lnSpc>
                <a:spcPts val="1425"/>
              </a:lnSpc>
            </a:pPr>
            <a:fld id="{81D60167-4931-47E6-BA6A-407CBD079E47}" type="slidenum">
              <a:rPr lang="en-US" smtClean="0"/>
              <a:pPr marL="110489">
                <a:lnSpc>
                  <a:spcPts val="1425"/>
                </a:lnSpc>
              </a:pPr>
              <a:t>‹#›</a:t>
            </a:fld>
            <a:endParaRPr lang="en-US" dirty="0"/>
          </a:p>
        </p:txBody>
      </p:sp>
      <p:sp>
        <p:nvSpPr>
          <p:cNvPr id="10" name="Title Placeholder 9"/>
          <p:cNvSpPr>
            <a:spLocks noGrp="1"/>
          </p:cNvSpPr>
          <p:nvPr>
            <p:ph type="title"/>
          </p:nvPr>
        </p:nvSpPr>
        <p:spPr>
          <a:xfrm>
            <a:off x="406400" y="457200"/>
            <a:ext cx="11582400" cy="838200"/>
          </a:xfrm>
          <a:prstGeom prst="rect">
            <a:avLst/>
          </a:prstGeom>
        </p:spPr>
        <p:txBody>
          <a:bodyPr vert="horz" anchor="ctr">
            <a:normAutofit/>
          </a:bodyPr>
          <a:lstStyle/>
          <a:p>
            <a:r>
              <a:rPr kumimoji="0" lang="en-US"/>
              <a:t>Click to edit Master title style</a:t>
            </a:r>
          </a:p>
        </p:txBody>
      </p:sp>
      <p:sp>
        <p:nvSpPr>
          <p:cNvPr id="9" name="Straight Connector 8"/>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12" name="Straight Connector 11"/>
          <p:cNvSpPr>
            <a:spLocks noChangeShapeType="1"/>
          </p:cNvSpPr>
          <p:nvPr/>
        </p:nvSpPr>
        <p:spPr bwMode="auto">
          <a:xfrm>
            <a:off x="685800" y="1057987"/>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17.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16.png"/><Relationship Id="rId4" Type="http://schemas.openxmlformats.org/officeDocument/2006/relationships/image" Target="../media/image13.png"/><Relationship Id="rId9" Type="http://schemas.openxmlformats.org/officeDocument/2006/relationships/oleObject" Target="../embeddings/oleObject4.bin"/><Relationship Id="rId1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www.biometricgroup.com/wiley"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www.biometrics.gov/"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152400" y="232995"/>
            <a:ext cx="6629400" cy="2228815"/>
          </a:xfrm>
          <a:prstGeom prst="rect">
            <a:avLst/>
          </a:prstGeom>
        </p:spPr>
        <p:txBody>
          <a:bodyPr vert="horz" wrap="square" lIns="0" tIns="12700" rIns="0" bIns="0" rtlCol="0" anchor="ctr">
            <a:spAutoFit/>
          </a:bodyPr>
          <a:lstStyle/>
          <a:p>
            <a:pPr marL="12700">
              <a:spcBef>
                <a:spcPts val="100"/>
              </a:spcBef>
            </a:pPr>
            <a:r>
              <a:rPr lang="en-US" b="1" i="1" spc="-270" dirty="0">
                <a:solidFill>
                  <a:srgbClr val="00B050"/>
                </a:solidFill>
                <a:effectLst/>
                <a:latin typeface="Algerian" panose="04020705040A02060702" pitchFamily="82" charset="0"/>
                <a:ea typeface="Tahoma" panose="020B0604030504040204" pitchFamily="34" charset="0"/>
                <a:cs typeface="Mongolian Baiti" panose="03000500000000000000" pitchFamily="66" charset="0"/>
              </a:rPr>
              <a:t>  machine    Learning  </a:t>
            </a:r>
            <a:r>
              <a:rPr lang="en-US" b="1" i="1" spc="-270" dirty="0">
                <a:solidFill>
                  <a:srgbClr val="00B050"/>
                </a:solidFill>
                <a:effectLst/>
                <a:latin typeface="Algerian" panose="04020705040A02060702" pitchFamily="82" charset="0"/>
                <a:ea typeface="Tahoma" panose="020B0604030504040204" pitchFamily="34" charset="0"/>
                <a:cs typeface="Mongolian Baiti" panose="03000500000000000000" pitchFamily="66" charset="0"/>
                <a:sym typeface="Wingdings" panose="05000000000000000000" pitchFamily="2" charset="2"/>
              </a:rPr>
              <a:t>   </a:t>
            </a:r>
            <a:br>
              <a:rPr lang="en-US" b="1" i="1" spc="-270" dirty="0">
                <a:solidFill>
                  <a:srgbClr val="00B050"/>
                </a:solidFill>
                <a:effectLst/>
                <a:latin typeface="Algerian" panose="04020705040A02060702" pitchFamily="82" charset="0"/>
                <a:ea typeface="Tahoma" panose="020B0604030504040204" pitchFamily="34" charset="0"/>
                <a:cs typeface="Mongolian Baiti" panose="03000500000000000000" pitchFamily="66" charset="0"/>
                <a:sym typeface="Wingdings" panose="05000000000000000000" pitchFamily="2" charset="2"/>
              </a:rPr>
            </a:br>
            <a:r>
              <a:rPr lang="en-US" b="1" i="1" spc="-270" dirty="0">
                <a:solidFill>
                  <a:srgbClr val="00B050"/>
                </a:solidFill>
                <a:effectLst/>
                <a:latin typeface="Algerian" panose="04020705040A02060702" pitchFamily="82" charset="0"/>
                <a:ea typeface="Tahoma" panose="020B0604030504040204" pitchFamily="34" charset="0"/>
                <a:cs typeface="Mongolian Baiti" panose="03000500000000000000" pitchFamily="66" charset="0"/>
                <a:sym typeface="Wingdings" panose="05000000000000000000" pitchFamily="2" charset="2"/>
              </a:rPr>
              <a:t>                                                                  </a:t>
            </a:r>
            <a:r>
              <a:rPr lang="en-US" b="1" i="1" spc="-270" dirty="0">
                <a:solidFill>
                  <a:srgbClr val="00B050"/>
                </a:solidFill>
                <a:effectLst/>
                <a:latin typeface="Algerian" panose="04020705040A02060702" pitchFamily="82" charset="0"/>
                <a:ea typeface="Tahoma" panose="020B0604030504040204" pitchFamily="34" charset="0"/>
                <a:cs typeface="Mongolian Baiti" panose="03000500000000000000" pitchFamily="66" charset="0"/>
              </a:rPr>
              <a:t>face  clustering</a:t>
            </a:r>
            <a:br>
              <a:rPr lang="en-US" spc="-270" dirty="0">
                <a:solidFill>
                  <a:schemeClr val="bg1"/>
                </a:solidFill>
                <a:effectLst/>
                <a:latin typeface="Mongolian Baiti" panose="03000500000000000000" pitchFamily="66" charset="0"/>
                <a:ea typeface="Tahoma" panose="020B0604030504040204" pitchFamily="34" charset="0"/>
                <a:cs typeface="Mongolian Baiti" panose="03000500000000000000" pitchFamily="66" charset="0"/>
              </a:rPr>
            </a:br>
            <a:endParaRPr spc="-185" dirty="0">
              <a:solidFill>
                <a:schemeClr val="bg1"/>
              </a:solidFill>
              <a:effectLst/>
              <a:latin typeface="Mongolian Baiti" panose="03000500000000000000" pitchFamily="66" charset="0"/>
              <a:ea typeface="Tahoma" panose="020B0604030504040204" pitchFamily="34" charset="0"/>
              <a:cs typeface="Mongolian Baiti" panose="03000500000000000000" pitchFamily="66" charset="0"/>
            </a:endParaRPr>
          </a:p>
        </p:txBody>
      </p:sp>
      <p:sp>
        <p:nvSpPr>
          <p:cNvPr id="5" name="object 5"/>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110489">
              <a:lnSpc>
                <a:spcPts val="1425"/>
              </a:lnSpc>
            </a:pPr>
            <a:fld id="{81D60167-4931-47E6-BA6A-407CBD079E47}" type="slidenum">
              <a:rPr dirty="0"/>
              <a:pPr marL="110489">
                <a:lnSpc>
                  <a:spcPts val="1425"/>
                </a:lnSpc>
              </a:pPr>
              <a:t>1</a:t>
            </a:fld>
            <a:endParaRPr dirty="0"/>
          </a:p>
        </p:txBody>
      </p:sp>
      <p:sp>
        <p:nvSpPr>
          <p:cNvPr id="3" name="TextBox 2"/>
          <p:cNvSpPr txBox="1"/>
          <p:nvPr/>
        </p:nvSpPr>
        <p:spPr>
          <a:xfrm>
            <a:off x="457200" y="4495800"/>
            <a:ext cx="4114800" cy="1200329"/>
          </a:xfrm>
          <a:prstGeom prst="rect">
            <a:avLst/>
          </a:prstGeom>
          <a:noFill/>
        </p:spPr>
        <p:txBody>
          <a:bodyPr wrap="square" rtlCol="0">
            <a:spAutoFit/>
          </a:bodyPr>
          <a:lstStyle/>
          <a:p>
            <a:r>
              <a:rPr lang="en-US" sz="1800" dirty="0">
                <a:solidFill>
                  <a:schemeClr val="bg1"/>
                </a:solidFill>
                <a:latin typeface="Rockwell Extra Bold" panose="02060903040505020403" pitchFamily="18" charset="0"/>
                <a:cs typeface="Times New Roman" panose="02020603050405020304" pitchFamily="18" charset="0"/>
              </a:rPr>
              <a:t>Guided by : </a:t>
            </a:r>
          </a:p>
          <a:p>
            <a:r>
              <a:rPr lang="en-US" sz="1800" dirty="0">
                <a:solidFill>
                  <a:schemeClr val="bg1"/>
                </a:solidFill>
                <a:latin typeface="Rockwell Extra Bold" panose="02060903040505020403" pitchFamily="18" charset="0"/>
                <a:cs typeface="Times New Roman" panose="02020603050405020304" pitchFamily="18" charset="0"/>
              </a:rPr>
              <a:t>	Prof. Dr. B.D.K Patro</a:t>
            </a:r>
          </a:p>
          <a:p>
            <a:r>
              <a:rPr lang="en-US" sz="1800" dirty="0">
                <a:solidFill>
                  <a:schemeClr val="bg1"/>
                </a:solidFill>
                <a:latin typeface="Rockwell Extra Bold" panose="02060903040505020403" pitchFamily="18" charset="0"/>
                <a:cs typeface="Times New Roman" panose="02020603050405020304" pitchFamily="18" charset="0"/>
              </a:rPr>
              <a:t>                 </a:t>
            </a:r>
            <a:r>
              <a:rPr lang="en-US" sz="1800" dirty="0" err="1">
                <a:solidFill>
                  <a:schemeClr val="bg1"/>
                </a:solidFill>
                <a:latin typeface="Rockwell Extra Bold" panose="02060903040505020403" pitchFamily="18" charset="0"/>
                <a:cs typeface="Times New Roman" panose="02020603050405020304" pitchFamily="18" charset="0"/>
              </a:rPr>
              <a:t>Rajkiya</a:t>
            </a:r>
            <a:r>
              <a:rPr lang="en-US" sz="1800" dirty="0">
                <a:solidFill>
                  <a:schemeClr val="bg1"/>
                </a:solidFill>
                <a:latin typeface="Rockwell Extra Bold" panose="02060903040505020403" pitchFamily="18" charset="0"/>
                <a:cs typeface="Times New Roman" panose="02020603050405020304" pitchFamily="18" charset="0"/>
              </a:rPr>
              <a:t> Engineering  </a:t>
            </a:r>
          </a:p>
          <a:p>
            <a:r>
              <a:rPr lang="en-US" sz="1800" dirty="0">
                <a:solidFill>
                  <a:schemeClr val="bg1"/>
                </a:solidFill>
                <a:latin typeface="Rockwell Extra Bold" panose="02060903040505020403" pitchFamily="18" charset="0"/>
                <a:cs typeface="Times New Roman" panose="02020603050405020304" pitchFamily="18" charset="0"/>
              </a:rPr>
              <a:t>                 College , </a:t>
            </a:r>
            <a:r>
              <a:rPr lang="en-US" sz="1800" dirty="0" err="1">
                <a:solidFill>
                  <a:schemeClr val="bg1"/>
                </a:solidFill>
                <a:latin typeface="Rockwell Extra Bold" panose="02060903040505020403" pitchFamily="18" charset="0"/>
                <a:cs typeface="Times New Roman" panose="02020603050405020304" pitchFamily="18" charset="0"/>
              </a:rPr>
              <a:t>Kannauj</a:t>
            </a:r>
            <a:endParaRPr lang="en-US" sz="1800" dirty="0">
              <a:solidFill>
                <a:schemeClr val="bg1"/>
              </a:solidFill>
              <a:latin typeface="Rockwell Extra Bold" panose="02060903040505020403" pitchFamily="18" charset="0"/>
              <a:cs typeface="Times New Roman" panose="02020603050405020304" pitchFamily="18" charset="0"/>
            </a:endParaRPr>
          </a:p>
        </p:txBody>
      </p:sp>
      <p:sp>
        <p:nvSpPr>
          <p:cNvPr id="4" name="TextBox 3"/>
          <p:cNvSpPr txBox="1"/>
          <p:nvPr/>
        </p:nvSpPr>
        <p:spPr>
          <a:xfrm>
            <a:off x="5715000" y="4436806"/>
            <a:ext cx="4341876" cy="1077218"/>
          </a:xfrm>
          <a:prstGeom prst="rect">
            <a:avLst/>
          </a:prstGeom>
          <a:noFill/>
        </p:spPr>
        <p:txBody>
          <a:bodyPr wrap="square" rtlCol="0">
            <a:spAutoFit/>
          </a:bodyPr>
          <a:lstStyle/>
          <a:p>
            <a:r>
              <a:rPr lang="en-US" sz="1600" dirty="0">
                <a:solidFill>
                  <a:schemeClr val="bg1"/>
                </a:solidFill>
                <a:latin typeface="Rockwell Extra Bold" panose="02060903040505020403" pitchFamily="18" charset="0"/>
                <a:cs typeface="Times New Roman" panose="02020603050405020304" pitchFamily="18" charset="0"/>
              </a:rPr>
              <a:t>Presented by :</a:t>
            </a:r>
          </a:p>
          <a:p>
            <a:r>
              <a:rPr lang="en-US" sz="1600" dirty="0">
                <a:solidFill>
                  <a:schemeClr val="bg1"/>
                </a:solidFill>
                <a:latin typeface="Rockwell Extra Bold" panose="02060903040505020403" pitchFamily="18" charset="0"/>
                <a:cs typeface="Times New Roman" panose="02020603050405020304" pitchFamily="18" charset="0"/>
              </a:rPr>
              <a:t>	Abhay Kumar Awasthi</a:t>
            </a:r>
          </a:p>
          <a:p>
            <a:r>
              <a:rPr lang="en-US" sz="1600" dirty="0">
                <a:solidFill>
                  <a:schemeClr val="bg1"/>
                </a:solidFill>
                <a:latin typeface="Rockwell Extra Bold" panose="02060903040505020403" pitchFamily="18" charset="0"/>
                <a:cs typeface="Times New Roman" panose="02020603050405020304" pitchFamily="18" charset="0"/>
              </a:rPr>
              <a:t>                 C.S.E 2</a:t>
            </a:r>
            <a:r>
              <a:rPr lang="en-US" sz="1600" baseline="30000" dirty="0">
                <a:solidFill>
                  <a:schemeClr val="bg1"/>
                </a:solidFill>
                <a:latin typeface="Rockwell Extra Bold" panose="02060903040505020403" pitchFamily="18" charset="0"/>
                <a:cs typeface="Times New Roman" panose="02020603050405020304" pitchFamily="18" charset="0"/>
              </a:rPr>
              <a:t>nd</a:t>
            </a:r>
            <a:r>
              <a:rPr lang="en-US" sz="1600" dirty="0">
                <a:solidFill>
                  <a:schemeClr val="bg1"/>
                </a:solidFill>
                <a:latin typeface="Rockwell Extra Bold" panose="02060903040505020403" pitchFamily="18" charset="0"/>
                <a:cs typeface="Times New Roman" panose="02020603050405020304" pitchFamily="18" charset="0"/>
              </a:rPr>
              <a:t> year </a:t>
            </a:r>
          </a:p>
          <a:p>
            <a:r>
              <a:rPr lang="en-US" sz="1600" dirty="0">
                <a:solidFill>
                  <a:schemeClr val="bg1"/>
                </a:solidFill>
                <a:latin typeface="Rockwell Extra Bold" panose="02060903040505020403" pitchFamily="18" charset="0"/>
                <a:cs typeface="Times New Roman" panose="02020603050405020304" pitchFamily="18" charset="0"/>
              </a:rPr>
              <a:t>                 REC </a:t>
            </a:r>
            <a:r>
              <a:rPr lang="en-US" sz="1600" dirty="0" err="1">
                <a:solidFill>
                  <a:schemeClr val="bg1"/>
                </a:solidFill>
                <a:latin typeface="Rockwell Extra Bold" panose="02060903040505020403" pitchFamily="18" charset="0"/>
                <a:cs typeface="Times New Roman" panose="02020603050405020304" pitchFamily="18" charset="0"/>
              </a:rPr>
              <a:t>Kannauj</a:t>
            </a:r>
            <a:endParaRPr lang="en-US" sz="1600" dirty="0">
              <a:solidFill>
                <a:schemeClr val="bg1"/>
              </a:solidFill>
              <a:latin typeface="Rockwell Extra Bold" panose="02060903040505020403"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3733800" y="228600"/>
            <a:ext cx="4876800" cy="566822"/>
          </a:xfrm>
          <a:prstGeom prst="rect">
            <a:avLst/>
          </a:prstGeom>
        </p:spPr>
        <p:txBody>
          <a:bodyPr vert="horz" wrap="square" lIns="0" tIns="12700" rIns="0" bIns="0" rtlCol="0" anchor="ctr">
            <a:spAutoFit/>
          </a:bodyPr>
          <a:lstStyle/>
          <a:p>
            <a:pPr marL="12700">
              <a:spcBef>
                <a:spcPts val="100"/>
              </a:spcBef>
            </a:pPr>
            <a:r>
              <a:rPr u="sng" spc="-250" dirty="0">
                <a:effectLst/>
                <a:latin typeface="Palatino Linotype" panose="02040502050505030304" pitchFamily="18" charset="0"/>
              </a:rPr>
              <a:t>Image</a:t>
            </a:r>
            <a:r>
              <a:rPr lang="en-US" u="sng" spc="-250" dirty="0">
                <a:effectLst/>
                <a:latin typeface="Palatino Linotype" panose="02040502050505030304" pitchFamily="18" charset="0"/>
              </a:rPr>
              <a:t> </a:t>
            </a:r>
            <a:r>
              <a:rPr u="sng" spc="-290" dirty="0">
                <a:effectLst/>
                <a:latin typeface="Palatino Linotype" panose="02040502050505030304" pitchFamily="18" charset="0"/>
              </a:rPr>
              <a:t> </a:t>
            </a:r>
            <a:r>
              <a:rPr u="sng" spc="-280" dirty="0">
                <a:effectLst/>
                <a:latin typeface="Palatino Linotype" panose="02040502050505030304" pitchFamily="18" charset="0"/>
              </a:rPr>
              <a:t>Processing</a:t>
            </a:r>
          </a:p>
        </p:txBody>
      </p:sp>
      <p:sp>
        <p:nvSpPr>
          <p:cNvPr id="9" name="object 9"/>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10</a:t>
            </a:fld>
            <a:endParaRPr dirty="0"/>
          </a:p>
        </p:txBody>
      </p:sp>
      <p:sp>
        <p:nvSpPr>
          <p:cNvPr id="4" name="object 4"/>
          <p:cNvSpPr txBox="1"/>
          <p:nvPr/>
        </p:nvSpPr>
        <p:spPr>
          <a:xfrm>
            <a:off x="0" y="1371600"/>
            <a:ext cx="11963400" cy="3978012"/>
          </a:xfrm>
          <a:prstGeom prst="rect">
            <a:avLst/>
          </a:prstGeom>
        </p:spPr>
        <p:txBody>
          <a:bodyPr vert="horz" wrap="square" lIns="0" tIns="12700" rIns="0" bIns="0" rtlCol="0">
            <a:spAutoFit/>
          </a:bodyPr>
          <a:lstStyle/>
          <a:p>
            <a:pPr marL="598830" marR="5080" lvl="1">
              <a:spcBef>
                <a:spcPts val="100"/>
              </a:spcBef>
              <a:buFont typeface="Arial" pitchFamily="34" charset="0"/>
              <a:buChar char="•"/>
            </a:pPr>
            <a:r>
              <a:rPr lang="en-US" sz="3200" spc="-185" dirty="0">
                <a:latin typeface="Times New Roman" panose="02020603050405020304" pitchFamily="18" charset="0"/>
                <a:cs typeface="Times New Roman" panose="02020603050405020304" pitchFamily="18" charset="0"/>
              </a:rPr>
              <a:t>Images are cropped such that the ovoid facial image  remains, and color images are normally converted to black and white in order to facilitate initial comparisons based on grayscale characteristics.</a:t>
            </a:r>
          </a:p>
          <a:p>
            <a:pPr marL="598830" marR="5080" lvl="1">
              <a:spcBef>
                <a:spcPts val="100"/>
              </a:spcBef>
            </a:pPr>
            <a:endParaRPr lang="en-US" sz="3200" spc="-185" dirty="0">
              <a:latin typeface="Times New Roman" panose="02020603050405020304" pitchFamily="18" charset="0"/>
              <a:cs typeface="Times New Roman" panose="02020603050405020304" pitchFamily="18" charset="0"/>
            </a:endParaRPr>
          </a:p>
          <a:p>
            <a:pPr marL="598830" marR="5080" lvl="1">
              <a:spcBef>
                <a:spcPts val="100"/>
              </a:spcBef>
              <a:buFont typeface="Arial" pitchFamily="34" charset="0"/>
              <a:buChar char="•"/>
            </a:pPr>
            <a:r>
              <a:rPr lang="en-US" sz="3200" spc="-185" dirty="0">
                <a:latin typeface="Times New Roman" panose="02020603050405020304" pitchFamily="18" charset="0"/>
                <a:cs typeface="Times New Roman" panose="02020603050405020304" pitchFamily="18" charset="0"/>
              </a:rPr>
              <a:t>First the presence of faces or face in a scene must  be detected. Once the face is detected, it must be  localized and Normalization process may be required  to bring the dimensions of the live facial sample in   alignment with the one on the template.</a:t>
            </a:r>
            <a:endParaRPr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1752600" y="152400"/>
            <a:ext cx="8534399" cy="489878"/>
          </a:xfrm>
          <a:prstGeom prst="rect">
            <a:avLst/>
          </a:prstGeom>
        </p:spPr>
        <p:txBody>
          <a:bodyPr vert="horz" wrap="square" lIns="0" tIns="12700" rIns="0" bIns="0" rtlCol="0" anchor="ctr">
            <a:spAutoFit/>
          </a:bodyPr>
          <a:lstStyle/>
          <a:p>
            <a:pPr marL="12700">
              <a:spcBef>
                <a:spcPts val="100"/>
              </a:spcBef>
            </a:pPr>
            <a:r>
              <a:rPr lang="en-US" sz="3100" spc="-125" dirty="0">
                <a:effectLst/>
                <a:latin typeface="Palatino Linotype" panose="02040502050505030304" pitchFamily="18" charset="0"/>
              </a:rPr>
              <a:t>     </a:t>
            </a:r>
            <a:r>
              <a:rPr sz="3100" u="sng" spc="-125" dirty="0">
                <a:effectLst/>
                <a:latin typeface="Palatino Linotype" panose="02040502050505030304" pitchFamily="18" charset="0"/>
              </a:rPr>
              <a:t>Distinctive</a:t>
            </a:r>
            <a:r>
              <a:rPr lang="en-US" sz="3100" u="sng" spc="-125" dirty="0">
                <a:effectLst/>
                <a:latin typeface="Palatino Linotype" panose="02040502050505030304" pitchFamily="18" charset="0"/>
              </a:rPr>
              <a:t>  </a:t>
            </a:r>
            <a:r>
              <a:rPr sz="3100" u="sng" spc="-135" dirty="0">
                <a:effectLst/>
                <a:latin typeface="Palatino Linotype" panose="02040502050505030304" pitchFamily="18" charset="0"/>
              </a:rPr>
              <a:t>characteristi</a:t>
            </a:r>
            <a:r>
              <a:rPr lang="en-US" sz="3100" u="sng" spc="-135" dirty="0">
                <a:effectLst/>
                <a:latin typeface="Palatino Linotype" panose="02040502050505030304" pitchFamily="18" charset="0"/>
              </a:rPr>
              <a:t>c  </a:t>
            </a:r>
            <a:r>
              <a:rPr sz="3100" u="sng" spc="-100" dirty="0">
                <a:effectLst/>
                <a:latin typeface="Palatino Linotype" panose="02040502050505030304" pitchFamily="18" charset="0"/>
              </a:rPr>
              <a:t>location</a:t>
            </a:r>
          </a:p>
        </p:txBody>
      </p:sp>
      <p:sp>
        <p:nvSpPr>
          <p:cNvPr id="5" name="object 5"/>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11</a:t>
            </a:fld>
            <a:endParaRPr dirty="0"/>
          </a:p>
        </p:txBody>
      </p:sp>
      <p:sp>
        <p:nvSpPr>
          <p:cNvPr id="3" name="object 3"/>
          <p:cNvSpPr txBox="1"/>
          <p:nvPr/>
        </p:nvSpPr>
        <p:spPr>
          <a:xfrm>
            <a:off x="228600" y="762000"/>
            <a:ext cx="11734799" cy="3131627"/>
          </a:xfrm>
          <a:prstGeom prst="rect">
            <a:avLst/>
          </a:prstGeom>
        </p:spPr>
        <p:txBody>
          <a:bodyPr vert="horz" wrap="square" lIns="0" tIns="12700" rIns="0" bIns="0" rtlCol="0">
            <a:spAutoFit/>
          </a:bodyPr>
          <a:lstStyle/>
          <a:p>
            <a:pPr marL="469900" marR="5080" indent="-457200" algn="just">
              <a:spcBef>
                <a:spcPts val="100"/>
              </a:spcBef>
              <a:buFont typeface="Wingdings" panose="05000000000000000000" pitchFamily="2" charset="2"/>
              <a:buChar char="v"/>
              <a:tabLst>
                <a:tab pos="355600" algn="l"/>
              </a:tabLst>
            </a:pPr>
            <a:r>
              <a:rPr sz="2800" spc="-80" dirty="0">
                <a:latin typeface="Times New Roman" panose="02020603050405020304" pitchFamily="18" charset="0"/>
                <a:cs typeface="Times New Roman" panose="02020603050405020304" pitchFamily="18" charset="0"/>
              </a:rPr>
              <a:t>All </a:t>
            </a:r>
            <a:r>
              <a:rPr sz="2800" spc="-135" dirty="0">
                <a:latin typeface="Times New Roman" panose="02020603050405020304" pitchFamily="18" charset="0"/>
                <a:cs typeface="Times New Roman" panose="02020603050405020304" pitchFamily="18" charset="0"/>
              </a:rPr>
              <a:t>facial-scan </a:t>
            </a:r>
            <a:r>
              <a:rPr sz="2800" spc="-170" dirty="0">
                <a:latin typeface="Times New Roman" panose="02020603050405020304" pitchFamily="18" charset="0"/>
                <a:cs typeface="Times New Roman" panose="02020603050405020304" pitchFamily="18" charset="0"/>
              </a:rPr>
              <a:t>systems </a:t>
            </a:r>
            <a:r>
              <a:rPr sz="2800" spc="-20" dirty="0">
                <a:latin typeface="Times New Roman" panose="02020603050405020304" pitchFamily="18" charset="0"/>
                <a:cs typeface="Times New Roman" panose="02020603050405020304" pitchFamily="18" charset="0"/>
              </a:rPr>
              <a:t>attempt </a:t>
            </a:r>
            <a:r>
              <a:rPr sz="2800" spc="35" dirty="0">
                <a:latin typeface="Times New Roman" panose="02020603050405020304" pitchFamily="18" charset="0"/>
                <a:cs typeface="Times New Roman" panose="02020603050405020304" pitchFamily="18" charset="0"/>
              </a:rPr>
              <a:t>to </a:t>
            </a:r>
            <a:r>
              <a:rPr sz="2800" spc="-95" dirty="0">
                <a:latin typeface="Times New Roman" panose="02020603050405020304" pitchFamily="18" charset="0"/>
                <a:cs typeface="Times New Roman" panose="02020603050405020304" pitchFamily="18" charset="0"/>
              </a:rPr>
              <a:t>match </a:t>
            </a:r>
            <a:r>
              <a:rPr sz="2800" spc="-100" dirty="0">
                <a:latin typeface="Times New Roman" panose="02020603050405020304" pitchFamily="18" charset="0"/>
                <a:cs typeface="Times New Roman" panose="02020603050405020304" pitchFamily="18" charset="0"/>
              </a:rPr>
              <a:t>visible</a:t>
            </a:r>
            <a:r>
              <a:rPr sz="2800" spc="-240" dirty="0">
                <a:latin typeface="Times New Roman" panose="02020603050405020304" pitchFamily="18" charset="0"/>
                <a:cs typeface="Times New Roman" panose="02020603050405020304" pitchFamily="18" charset="0"/>
              </a:rPr>
              <a:t> </a:t>
            </a:r>
            <a:r>
              <a:rPr sz="2800" spc="-90" dirty="0">
                <a:latin typeface="Times New Roman" panose="02020603050405020304" pitchFamily="18" charset="0"/>
                <a:cs typeface="Times New Roman" panose="02020603050405020304" pitchFamily="18" charset="0"/>
              </a:rPr>
              <a:t>facial  features </a:t>
            </a:r>
            <a:r>
              <a:rPr sz="2800" spc="-40" dirty="0">
                <a:latin typeface="Times New Roman" panose="02020603050405020304" pitchFamily="18" charset="0"/>
                <a:cs typeface="Times New Roman" panose="02020603050405020304" pitchFamily="18" charset="0"/>
              </a:rPr>
              <a:t>in </a:t>
            </a:r>
            <a:r>
              <a:rPr sz="2800" spc="-220" dirty="0">
                <a:latin typeface="Times New Roman" panose="02020603050405020304" pitchFamily="18" charset="0"/>
                <a:cs typeface="Times New Roman" panose="02020603050405020304" pitchFamily="18" charset="0"/>
              </a:rPr>
              <a:t>a </a:t>
            </a:r>
            <a:r>
              <a:rPr sz="2800" spc="-105" dirty="0">
                <a:latin typeface="Times New Roman" panose="02020603050405020304" pitchFamily="18" charset="0"/>
                <a:cs typeface="Times New Roman" panose="02020603050405020304" pitchFamily="18" charset="0"/>
              </a:rPr>
              <a:t>fashion </a:t>
            </a:r>
            <a:r>
              <a:rPr sz="2800" spc="-80" dirty="0">
                <a:latin typeface="Times New Roman" panose="02020603050405020304" pitchFamily="18" charset="0"/>
                <a:cs typeface="Times New Roman" panose="02020603050405020304" pitchFamily="18" charset="0"/>
              </a:rPr>
              <a:t>similar </a:t>
            </a:r>
            <a:r>
              <a:rPr sz="2800" spc="30" dirty="0">
                <a:latin typeface="Times New Roman" panose="02020603050405020304" pitchFamily="18" charset="0"/>
                <a:cs typeface="Times New Roman" panose="02020603050405020304" pitchFamily="18" charset="0"/>
              </a:rPr>
              <a:t>to </a:t>
            </a:r>
            <a:r>
              <a:rPr sz="2800" spc="-40" dirty="0">
                <a:latin typeface="Times New Roman" panose="02020603050405020304" pitchFamily="18" charset="0"/>
                <a:cs typeface="Times New Roman" panose="02020603050405020304" pitchFamily="18" charset="0"/>
              </a:rPr>
              <a:t>the </a:t>
            </a:r>
            <a:r>
              <a:rPr sz="2800" spc="-125" dirty="0">
                <a:latin typeface="Times New Roman" panose="02020603050405020304" pitchFamily="18" charset="0"/>
                <a:cs typeface="Times New Roman" panose="02020603050405020304" pitchFamily="18" charset="0"/>
              </a:rPr>
              <a:t>way </a:t>
            </a:r>
            <a:r>
              <a:rPr sz="2800" spc="-105" dirty="0">
                <a:latin typeface="Times New Roman" panose="02020603050405020304" pitchFamily="18" charset="0"/>
                <a:cs typeface="Times New Roman" panose="02020603050405020304" pitchFamily="18" charset="0"/>
              </a:rPr>
              <a:t>people  </a:t>
            </a:r>
            <a:r>
              <a:rPr sz="2800" spc="-140" dirty="0">
                <a:latin typeface="Times New Roman" panose="02020603050405020304" pitchFamily="18" charset="0"/>
                <a:cs typeface="Times New Roman" panose="02020603050405020304" pitchFamily="18" charset="0"/>
              </a:rPr>
              <a:t>recognize </a:t>
            </a:r>
            <a:r>
              <a:rPr sz="2800" spc="-120" dirty="0">
                <a:latin typeface="Times New Roman" panose="02020603050405020304" pitchFamily="18" charset="0"/>
                <a:cs typeface="Times New Roman" panose="02020603050405020304" pitchFamily="18" charset="0"/>
              </a:rPr>
              <a:t>one</a:t>
            </a:r>
            <a:r>
              <a:rPr sz="2800" spc="-155" dirty="0">
                <a:latin typeface="Times New Roman" panose="02020603050405020304" pitchFamily="18" charset="0"/>
                <a:cs typeface="Times New Roman" panose="02020603050405020304" pitchFamily="18" charset="0"/>
              </a:rPr>
              <a:t> </a:t>
            </a:r>
            <a:r>
              <a:rPr sz="2800" spc="-70">
                <a:latin typeface="Times New Roman" panose="02020603050405020304" pitchFamily="18" charset="0"/>
                <a:cs typeface="Times New Roman" panose="02020603050405020304" pitchFamily="18" charset="0"/>
              </a:rPr>
              <a:t>another.</a:t>
            </a:r>
            <a:endParaRPr lang="en-US" sz="2800" spc="-70" dirty="0">
              <a:latin typeface="Times New Roman" panose="02020603050405020304" pitchFamily="18" charset="0"/>
              <a:cs typeface="Times New Roman" panose="02020603050405020304" pitchFamily="18" charset="0"/>
            </a:endParaRPr>
          </a:p>
          <a:p>
            <a:pPr marL="469900" marR="5080" indent="-457200" algn="just">
              <a:spcBef>
                <a:spcPts val="100"/>
              </a:spcBef>
              <a:buFont typeface="Wingdings" panose="05000000000000000000" pitchFamily="2" charset="2"/>
              <a:buChar char="v"/>
              <a:tabLst>
                <a:tab pos="355600" algn="l"/>
              </a:tabLst>
            </a:pPr>
            <a:endParaRPr sz="2800" dirty="0">
              <a:latin typeface="Times New Roman" panose="02020603050405020304" pitchFamily="18" charset="0"/>
              <a:cs typeface="Times New Roman" panose="02020603050405020304" pitchFamily="18" charset="0"/>
            </a:endParaRPr>
          </a:p>
          <a:p>
            <a:pPr marL="469900" marR="5715" indent="-457200" algn="just">
              <a:lnSpc>
                <a:spcPct val="99900"/>
              </a:lnSpc>
              <a:spcBef>
                <a:spcPts val="700"/>
              </a:spcBef>
              <a:buFont typeface="Wingdings" panose="05000000000000000000" pitchFamily="2" charset="2"/>
              <a:buChar char="v"/>
              <a:tabLst>
                <a:tab pos="355600" algn="l"/>
              </a:tabLst>
            </a:pPr>
            <a:r>
              <a:rPr sz="2800" spc="-204">
                <a:latin typeface="Times New Roman" panose="02020603050405020304" pitchFamily="18" charset="0"/>
                <a:cs typeface="Times New Roman" panose="02020603050405020304" pitchFamily="18" charset="0"/>
              </a:rPr>
              <a:t>The </a:t>
            </a:r>
            <a:r>
              <a:rPr sz="2800" spc="-90">
                <a:latin typeface="Times New Roman" panose="02020603050405020304" pitchFamily="18" charset="0"/>
                <a:cs typeface="Times New Roman" panose="02020603050405020304" pitchFamily="18" charset="0"/>
              </a:rPr>
              <a:t>features</a:t>
            </a:r>
            <a:r>
              <a:rPr lang="en-US" sz="2800" spc="-90" dirty="0">
                <a:latin typeface="Times New Roman" panose="02020603050405020304" pitchFamily="18" charset="0"/>
                <a:cs typeface="Times New Roman" panose="02020603050405020304" pitchFamily="18" charset="0"/>
              </a:rPr>
              <a:t> </a:t>
            </a:r>
            <a:r>
              <a:rPr sz="2800" spc="-90">
                <a:latin typeface="Times New Roman" panose="02020603050405020304" pitchFamily="18" charset="0"/>
                <a:cs typeface="Times New Roman" panose="02020603050405020304" pitchFamily="18" charset="0"/>
              </a:rPr>
              <a:t>most</a:t>
            </a:r>
            <a:r>
              <a:rPr lang="en-US" sz="2800" spc="595" dirty="0">
                <a:latin typeface="Times New Roman" panose="02020603050405020304" pitchFamily="18" charset="0"/>
                <a:cs typeface="Times New Roman" panose="02020603050405020304" pitchFamily="18" charset="0"/>
              </a:rPr>
              <a:t> </a:t>
            </a:r>
            <a:r>
              <a:rPr sz="2800" spc="-25">
                <a:latin typeface="Times New Roman" panose="02020603050405020304" pitchFamily="18" charset="0"/>
                <a:cs typeface="Times New Roman" panose="02020603050405020304" pitchFamily="18" charset="0"/>
              </a:rPr>
              <a:t>often </a:t>
            </a:r>
            <a:r>
              <a:rPr sz="2800" spc="-60" dirty="0">
                <a:latin typeface="Times New Roman" panose="02020603050405020304" pitchFamily="18" charset="0"/>
                <a:cs typeface="Times New Roman" panose="02020603050405020304" pitchFamily="18" charset="0"/>
              </a:rPr>
              <a:t>utilized </a:t>
            </a:r>
            <a:r>
              <a:rPr sz="2800" spc="-45" dirty="0">
                <a:latin typeface="Times New Roman" panose="02020603050405020304" pitchFamily="18" charset="0"/>
                <a:cs typeface="Times New Roman" panose="02020603050405020304" pitchFamily="18" charset="0"/>
              </a:rPr>
              <a:t>in </a:t>
            </a:r>
            <a:r>
              <a:rPr sz="2800" spc="-135">
                <a:latin typeface="Times New Roman" panose="02020603050405020304" pitchFamily="18" charset="0"/>
                <a:cs typeface="Times New Roman" panose="02020603050405020304" pitchFamily="18" charset="0"/>
              </a:rPr>
              <a:t>facial-scan </a:t>
            </a:r>
            <a:r>
              <a:rPr sz="2800" spc="-175">
                <a:latin typeface="Times New Roman" panose="02020603050405020304" pitchFamily="18" charset="0"/>
                <a:cs typeface="Times New Roman" panose="02020603050405020304" pitchFamily="18" charset="0"/>
              </a:rPr>
              <a:t>systems </a:t>
            </a:r>
            <a:r>
              <a:rPr sz="2800" spc="-120" dirty="0">
                <a:latin typeface="Times New Roman" panose="02020603050405020304" pitchFamily="18" charset="0"/>
                <a:cs typeface="Times New Roman" panose="02020603050405020304" pitchFamily="18" charset="0"/>
              </a:rPr>
              <a:t>are </a:t>
            </a:r>
            <a:r>
              <a:rPr sz="2800" spc="-105" dirty="0">
                <a:latin typeface="Times New Roman" panose="02020603050405020304" pitchFamily="18" charset="0"/>
                <a:cs typeface="Times New Roman" panose="02020603050405020304" pitchFamily="18" charset="0"/>
              </a:rPr>
              <a:t>those least </a:t>
            </a:r>
            <a:r>
              <a:rPr sz="2800" spc="-70" dirty="0">
                <a:latin typeface="Times New Roman" panose="02020603050405020304" pitchFamily="18" charset="0"/>
                <a:cs typeface="Times New Roman" panose="02020603050405020304" pitchFamily="18" charset="0"/>
              </a:rPr>
              <a:t>likely </a:t>
            </a:r>
            <a:r>
              <a:rPr sz="2800" spc="30" dirty="0">
                <a:latin typeface="Times New Roman" panose="02020603050405020304" pitchFamily="18" charset="0"/>
                <a:cs typeface="Times New Roman" panose="02020603050405020304" pitchFamily="18" charset="0"/>
              </a:rPr>
              <a:t>to </a:t>
            </a:r>
            <a:r>
              <a:rPr sz="2800" spc="-175" dirty="0">
                <a:latin typeface="Times New Roman" panose="02020603050405020304" pitchFamily="18" charset="0"/>
                <a:cs typeface="Times New Roman" panose="02020603050405020304" pitchFamily="18" charset="0"/>
              </a:rPr>
              <a:t>change </a:t>
            </a:r>
            <a:r>
              <a:rPr sz="2800" spc="-85" dirty="0">
                <a:latin typeface="Times New Roman" panose="02020603050405020304" pitchFamily="18" charset="0"/>
                <a:cs typeface="Times New Roman" panose="02020603050405020304" pitchFamily="18" charset="0"/>
              </a:rPr>
              <a:t>significantly  </a:t>
            </a:r>
            <a:r>
              <a:rPr sz="2800" spc="-90" dirty="0">
                <a:latin typeface="Times New Roman" panose="02020603050405020304" pitchFamily="18" charset="0"/>
                <a:cs typeface="Times New Roman" panose="02020603050405020304" pitchFamily="18" charset="0"/>
              </a:rPr>
              <a:t>over </a:t>
            </a:r>
            <a:r>
              <a:rPr sz="2800" spc="-30" dirty="0">
                <a:latin typeface="Times New Roman" panose="02020603050405020304" pitchFamily="18" charset="0"/>
                <a:cs typeface="Times New Roman" panose="02020603050405020304" pitchFamily="18" charset="0"/>
              </a:rPr>
              <a:t>time: </a:t>
            </a:r>
            <a:r>
              <a:rPr sz="2800" spc="-85" dirty="0">
                <a:latin typeface="Times New Roman" panose="02020603050405020304" pitchFamily="18" charset="0"/>
                <a:cs typeface="Times New Roman" panose="02020603050405020304" pitchFamily="18" charset="0"/>
              </a:rPr>
              <a:t>upper </a:t>
            </a:r>
            <a:r>
              <a:rPr sz="2800" spc="-130" dirty="0">
                <a:latin typeface="Times New Roman" panose="02020603050405020304" pitchFamily="18" charset="0"/>
                <a:cs typeface="Times New Roman" panose="02020603050405020304" pitchFamily="18" charset="0"/>
              </a:rPr>
              <a:t>ridges </a:t>
            </a:r>
            <a:r>
              <a:rPr sz="2800" spc="-5" dirty="0">
                <a:latin typeface="Times New Roman" panose="02020603050405020304" pitchFamily="18" charset="0"/>
                <a:cs typeface="Times New Roman" panose="02020603050405020304" pitchFamily="18" charset="0"/>
              </a:rPr>
              <a:t>of </a:t>
            </a:r>
            <a:r>
              <a:rPr sz="2800" spc="-40" dirty="0">
                <a:latin typeface="Times New Roman" panose="02020603050405020304" pitchFamily="18" charset="0"/>
                <a:cs typeface="Times New Roman" panose="02020603050405020304" pitchFamily="18" charset="0"/>
              </a:rPr>
              <a:t>the </a:t>
            </a:r>
            <a:r>
              <a:rPr sz="2800" spc="-160" dirty="0">
                <a:latin typeface="Times New Roman" panose="02020603050405020304" pitchFamily="18" charset="0"/>
                <a:cs typeface="Times New Roman" panose="02020603050405020304" pitchFamily="18" charset="0"/>
              </a:rPr>
              <a:t>eye </a:t>
            </a:r>
            <a:r>
              <a:rPr sz="2800" spc="-150" dirty="0">
                <a:latin typeface="Times New Roman" panose="02020603050405020304" pitchFamily="18" charset="0"/>
                <a:cs typeface="Times New Roman" panose="02020603050405020304" pitchFamily="18" charset="0"/>
              </a:rPr>
              <a:t>sockets, </a:t>
            </a:r>
            <a:r>
              <a:rPr sz="2800" spc="-175" dirty="0">
                <a:latin typeface="Times New Roman" panose="02020603050405020304" pitchFamily="18" charset="0"/>
                <a:cs typeface="Times New Roman" panose="02020603050405020304" pitchFamily="18" charset="0"/>
              </a:rPr>
              <a:t>areas  </a:t>
            </a:r>
            <a:r>
              <a:rPr sz="2800" spc="-95" dirty="0">
                <a:latin typeface="Times New Roman" panose="02020603050405020304" pitchFamily="18" charset="0"/>
                <a:cs typeface="Times New Roman" panose="02020603050405020304" pitchFamily="18" charset="0"/>
              </a:rPr>
              <a:t>around </a:t>
            </a:r>
            <a:r>
              <a:rPr sz="2800" spc="-40" dirty="0">
                <a:latin typeface="Times New Roman" panose="02020603050405020304" pitchFamily="18" charset="0"/>
                <a:cs typeface="Times New Roman" panose="02020603050405020304" pitchFamily="18" charset="0"/>
              </a:rPr>
              <a:t>the </a:t>
            </a:r>
            <a:r>
              <a:rPr sz="2800" spc="-150" dirty="0">
                <a:latin typeface="Times New Roman" panose="02020603050405020304" pitchFamily="18" charset="0"/>
                <a:cs typeface="Times New Roman" panose="02020603050405020304" pitchFamily="18" charset="0"/>
              </a:rPr>
              <a:t>cheekbones, </a:t>
            </a:r>
            <a:r>
              <a:rPr sz="2800" spc="-175" dirty="0">
                <a:latin typeface="Times New Roman" panose="02020603050405020304" pitchFamily="18" charset="0"/>
                <a:cs typeface="Times New Roman" panose="02020603050405020304" pitchFamily="18" charset="0"/>
              </a:rPr>
              <a:t>sides </a:t>
            </a:r>
            <a:r>
              <a:rPr sz="2800" spc="-10" dirty="0">
                <a:latin typeface="Times New Roman" panose="02020603050405020304" pitchFamily="18" charset="0"/>
                <a:cs typeface="Times New Roman" panose="02020603050405020304" pitchFamily="18" charset="0"/>
              </a:rPr>
              <a:t>of </a:t>
            </a:r>
            <a:r>
              <a:rPr sz="2800" spc="-40" dirty="0">
                <a:latin typeface="Times New Roman" panose="02020603050405020304" pitchFamily="18" charset="0"/>
                <a:cs typeface="Times New Roman" panose="02020603050405020304" pitchFamily="18" charset="0"/>
              </a:rPr>
              <a:t>the </a:t>
            </a:r>
            <a:r>
              <a:rPr sz="2800" spc="-55" dirty="0">
                <a:latin typeface="Times New Roman" panose="02020603050405020304" pitchFamily="18" charset="0"/>
                <a:cs typeface="Times New Roman" panose="02020603050405020304" pitchFamily="18" charset="0"/>
              </a:rPr>
              <a:t>mouth, </a:t>
            </a:r>
            <a:r>
              <a:rPr sz="2800" spc="-170" dirty="0">
                <a:latin typeface="Times New Roman" panose="02020603050405020304" pitchFamily="18" charset="0"/>
                <a:cs typeface="Times New Roman" panose="02020603050405020304" pitchFamily="18" charset="0"/>
              </a:rPr>
              <a:t>nose  </a:t>
            </a:r>
            <a:r>
              <a:rPr sz="2800" spc="-165" dirty="0">
                <a:latin typeface="Times New Roman" panose="02020603050405020304" pitchFamily="18" charset="0"/>
                <a:cs typeface="Times New Roman" panose="02020603050405020304" pitchFamily="18" charset="0"/>
              </a:rPr>
              <a:t>shape, </a:t>
            </a:r>
            <a:r>
              <a:rPr sz="2800" spc="-130" dirty="0">
                <a:latin typeface="Times New Roman" panose="02020603050405020304" pitchFamily="18" charset="0"/>
                <a:cs typeface="Times New Roman" panose="02020603050405020304" pitchFamily="18" charset="0"/>
              </a:rPr>
              <a:t>and </a:t>
            </a:r>
            <a:r>
              <a:rPr sz="2800" spc="-40" dirty="0">
                <a:latin typeface="Times New Roman" panose="02020603050405020304" pitchFamily="18" charset="0"/>
                <a:cs typeface="Times New Roman" panose="02020603050405020304" pitchFamily="18" charset="0"/>
              </a:rPr>
              <a:t>the </a:t>
            </a:r>
            <a:r>
              <a:rPr sz="2800" spc="-65" dirty="0">
                <a:latin typeface="Times New Roman" panose="02020603050405020304" pitchFamily="18" charset="0"/>
                <a:cs typeface="Times New Roman" panose="02020603050405020304" pitchFamily="18" charset="0"/>
              </a:rPr>
              <a:t>position </a:t>
            </a:r>
            <a:r>
              <a:rPr sz="2800" spc="-10" dirty="0">
                <a:latin typeface="Times New Roman" panose="02020603050405020304" pitchFamily="18" charset="0"/>
                <a:cs typeface="Times New Roman" panose="02020603050405020304" pitchFamily="18" charset="0"/>
              </a:rPr>
              <a:t>of </a:t>
            </a:r>
            <a:r>
              <a:rPr sz="2800" spc="-65" dirty="0">
                <a:latin typeface="Times New Roman" panose="02020603050405020304" pitchFamily="18" charset="0"/>
                <a:cs typeface="Times New Roman" panose="02020603050405020304" pitchFamily="18" charset="0"/>
              </a:rPr>
              <a:t>major </a:t>
            </a:r>
            <a:r>
              <a:rPr sz="2800" spc="-90" dirty="0">
                <a:latin typeface="Times New Roman" panose="02020603050405020304" pitchFamily="18" charset="0"/>
                <a:cs typeface="Times New Roman" panose="02020603050405020304" pitchFamily="18" charset="0"/>
              </a:rPr>
              <a:t>features </a:t>
            </a:r>
            <a:r>
              <a:rPr sz="2800" spc="-60" dirty="0">
                <a:latin typeface="Times New Roman" panose="02020603050405020304" pitchFamily="18" charset="0"/>
                <a:cs typeface="Times New Roman" panose="02020603050405020304" pitchFamily="18" charset="0"/>
              </a:rPr>
              <a:t>relative </a:t>
            </a:r>
            <a:r>
              <a:rPr sz="2800" spc="35">
                <a:latin typeface="Times New Roman" panose="02020603050405020304" pitchFamily="18" charset="0"/>
                <a:cs typeface="Times New Roman" panose="02020603050405020304" pitchFamily="18" charset="0"/>
              </a:rPr>
              <a:t>to </a:t>
            </a:r>
            <a:r>
              <a:rPr sz="2800" spc="-175">
                <a:latin typeface="Times New Roman" panose="02020603050405020304" pitchFamily="18" charset="0"/>
                <a:cs typeface="Times New Roman" panose="02020603050405020304" pitchFamily="18" charset="0"/>
              </a:rPr>
              <a:t>each</a:t>
            </a:r>
            <a:r>
              <a:rPr sz="2800" spc="-160">
                <a:latin typeface="Times New Roman" panose="02020603050405020304" pitchFamily="18" charset="0"/>
                <a:cs typeface="Times New Roman" panose="02020603050405020304" pitchFamily="18" charset="0"/>
              </a:rPr>
              <a:t> </a:t>
            </a:r>
            <a:r>
              <a:rPr sz="2800" spc="-40" dirty="0">
                <a:latin typeface="Times New Roman" panose="02020603050405020304" pitchFamily="18" charset="0"/>
                <a:cs typeface="Times New Roman" panose="02020603050405020304" pitchFamily="18" charset="0"/>
              </a:rPr>
              <a:t>other.</a:t>
            </a:r>
            <a:endParaRPr sz="2800" dirty="0">
              <a:latin typeface="Times New Roman" panose="02020603050405020304" pitchFamily="18" charset="0"/>
              <a:cs typeface="Times New Roman" panose="02020603050405020304" pitchFamily="18" charset="0"/>
            </a:endParaRPr>
          </a:p>
        </p:txBody>
      </p:sp>
      <p:sp>
        <p:nvSpPr>
          <p:cNvPr id="6" name="Rectangle 5"/>
          <p:cNvSpPr/>
          <p:nvPr/>
        </p:nvSpPr>
        <p:spPr>
          <a:xfrm>
            <a:off x="228600" y="4343400"/>
            <a:ext cx="11963400" cy="1815882"/>
          </a:xfrm>
          <a:prstGeom prst="rect">
            <a:avLst/>
          </a:prstGeom>
        </p:spPr>
        <p:txBody>
          <a:bodyPr wrap="square">
            <a:spAutoFit/>
          </a:bodyPr>
          <a:lstStyle/>
          <a:p>
            <a:pPr marL="584200" marR="5080" indent="-571500" algn="just">
              <a:spcBef>
                <a:spcPts val="100"/>
              </a:spcBef>
              <a:buFont typeface="Wingdings" panose="05000000000000000000" pitchFamily="2" charset="2"/>
              <a:buChar char="v"/>
            </a:pPr>
            <a:r>
              <a:rPr lang="en-US" sz="2800" spc="-120" dirty="0">
                <a:latin typeface="Times New Roman" panose="02020603050405020304" pitchFamily="18" charset="0"/>
                <a:cs typeface="Times New Roman" panose="02020603050405020304" pitchFamily="18" charset="0"/>
              </a:rPr>
              <a:t>Behavioral </a:t>
            </a:r>
            <a:r>
              <a:rPr lang="en-US" sz="2800" spc="-195" dirty="0">
                <a:latin typeface="Times New Roman" panose="02020603050405020304" pitchFamily="18" charset="0"/>
                <a:cs typeface="Times New Roman" panose="02020603050405020304" pitchFamily="18" charset="0"/>
              </a:rPr>
              <a:t>changes </a:t>
            </a:r>
            <a:r>
              <a:rPr lang="en-US" sz="2800" spc="-180" dirty="0">
                <a:latin typeface="Times New Roman" panose="02020603050405020304" pitchFamily="18" charset="0"/>
                <a:cs typeface="Times New Roman" panose="02020603050405020304" pitchFamily="18" charset="0"/>
              </a:rPr>
              <a:t>such </a:t>
            </a:r>
            <a:r>
              <a:rPr lang="en-US" sz="2800" spc="-265" dirty="0">
                <a:latin typeface="Times New Roman" panose="02020603050405020304" pitchFamily="18" charset="0"/>
                <a:cs typeface="Times New Roman" panose="02020603050405020304" pitchFamily="18" charset="0"/>
              </a:rPr>
              <a:t>as </a:t>
            </a:r>
            <a:r>
              <a:rPr lang="en-US" sz="2800" spc="-40" dirty="0">
                <a:latin typeface="Times New Roman" panose="02020603050405020304" pitchFamily="18" charset="0"/>
                <a:cs typeface="Times New Roman" panose="02020603050405020304" pitchFamily="18" charset="0"/>
              </a:rPr>
              <a:t>alteration </a:t>
            </a:r>
            <a:r>
              <a:rPr lang="en-US" sz="2800" spc="-5" dirty="0">
                <a:latin typeface="Times New Roman" panose="02020603050405020304" pitchFamily="18" charset="0"/>
                <a:cs typeface="Times New Roman" panose="02020603050405020304" pitchFamily="18" charset="0"/>
              </a:rPr>
              <a:t>of </a:t>
            </a:r>
            <a:r>
              <a:rPr lang="en-US" sz="2800" spc="-80" dirty="0">
                <a:latin typeface="Times New Roman" panose="02020603050405020304" pitchFamily="18" charset="0"/>
                <a:cs typeface="Times New Roman" panose="02020603050405020304" pitchFamily="18" charset="0"/>
              </a:rPr>
              <a:t>hairstyle,  </a:t>
            </a:r>
            <a:r>
              <a:rPr lang="en-US" sz="2800" spc="-195" dirty="0">
                <a:latin typeface="Times New Roman" panose="02020603050405020304" pitchFamily="18" charset="0"/>
                <a:cs typeface="Times New Roman" panose="02020603050405020304" pitchFamily="18" charset="0"/>
              </a:rPr>
              <a:t>changes </a:t>
            </a:r>
            <a:r>
              <a:rPr lang="en-US" sz="2800" spc="-45" dirty="0">
                <a:latin typeface="Times New Roman" panose="02020603050405020304" pitchFamily="18" charset="0"/>
                <a:cs typeface="Times New Roman" panose="02020603050405020304" pitchFamily="18" charset="0"/>
              </a:rPr>
              <a:t>in </a:t>
            </a:r>
            <a:r>
              <a:rPr lang="en-US" sz="2800" spc="-130" dirty="0">
                <a:latin typeface="Times New Roman" panose="02020603050405020304" pitchFamily="18" charset="0"/>
                <a:cs typeface="Times New Roman" panose="02020603050405020304" pitchFamily="18" charset="0"/>
              </a:rPr>
              <a:t>makeup, </a:t>
            </a:r>
            <a:r>
              <a:rPr lang="en-US" sz="2800" spc="-95" dirty="0">
                <a:latin typeface="Times New Roman" panose="02020603050405020304" pitchFamily="18" charset="0"/>
                <a:cs typeface="Times New Roman" panose="02020603050405020304" pitchFamily="18" charset="0"/>
              </a:rPr>
              <a:t>growing </a:t>
            </a:r>
            <a:r>
              <a:rPr lang="en-US" sz="2800" spc="-25" dirty="0">
                <a:latin typeface="Times New Roman" panose="02020603050405020304" pitchFamily="18" charset="0"/>
                <a:cs typeface="Times New Roman" panose="02020603050405020304" pitchFamily="18" charset="0"/>
              </a:rPr>
              <a:t>or </a:t>
            </a:r>
            <a:r>
              <a:rPr lang="en-US" sz="2800" spc="-160" dirty="0">
                <a:latin typeface="Times New Roman" panose="02020603050405020304" pitchFamily="18" charset="0"/>
                <a:cs typeface="Times New Roman" panose="02020603050405020304" pitchFamily="18" charset="0"/>
              </a:rPr>
              <a:t>shaving </a:t>
            </a:r>
            <a:r>
              <a:rPr lang="en-US" sz="2800" spc="-90" dirty="0">
                <a:latin typeface="Times New Roman" panose="02020603050405020304" pitchFamily="18" charset="0"/>
                <a:cs typeface="Times New Roman" panose="02020603050405020304" pitchFamily="18" charset="0"/>
              </a:rPr>
              <a:t>facial </a:t>
            </a:r>
            <a:r>
              <a:rPr lang="en-US" sz="2800" spc="-75" dirty="0">
                <a:latin typeface="Times New Roman" panose="02020603050405020304" pitchFamily="18" charset="0"/>
                <a:cs typeface="Times New Roman" panose="02020603050405020304" pitchFamily="18" charset="0"/>
              </a:rPr>
              <a:t>hair,  </a:t>
            </a:r>
            <a:r>
              <a:rPr lang="en-US" sz="2800" spc="-125" dirty="0">
                <a:latin typeface="Times New Roman" panose="02020603050405020304" pitchFamily="18" charset="0"/>
                <a:cs typeface="Times New Roman" panose="02020603050405020304" pitchFamily="18" charset="0"/>
              </a:rPr>
              <a:t>adding </a:t>
            </a:r>
            <a:r>
              <a:rPr lang="en-US" sz="2800" spc="-20" dirty="0">
                <a:latin typeface="Times New Roman" panose="02020603050405020304" pitchFamily="18" charset="0"/>
                <a:cs typeface="Times New Roman" panose="02020603050405020304" pitchFamily="18" charset="0"/>
              </a:rPr>
              <a:t>or </a:t>
            </a:r>
            <a:r>
              <a:rPr lang="en-US" sz="2800" spc="-100" dirty="0">
                <a:latin typeface="Times New Roman" panose="02020603050405020304" pitchFamily="18" charset="0"/>
                <a:cs typeface="Times New Roman" panose="02020603050405020304" pitchFamily="18" charset="0"/>
              </a:rPr>
              <a:t>removing </a:t>
            </a:r>
            <a:r>
              <a:rPr lang="en-US" sz="2800" spc="-204" dirty="0">
                <a:latin typeface="Times New Roman" panose="02020603050405020304" pitchFamily="18" charset="0"/>
                <a:cs typeface="Times New Roman" panose="02020603050405020304" pitchFamily="18" charset="0"/>
              </a:rPr>
              <a:t>eyeglasses </a:t>
            </a:r>
            <a:r>
              <a:rPr lang="en-US" sz="2800" spc="-114" dirty="0">
                <a:latin typeface="Times New Roman" panose="02020603050405020304" pitchFamily="18" charset="0"/>
                <a:cs typeface="Times New Roman" panose="02020603050405020304" pitchFamily="18" charset="0"/>
              </a:rPr>
              <a:t>are </a:t>
            </a:r>
            <a:r>
              <a:rPr lang="en-US" sz="2800" spc="-120" dirty="0">
                <a:latin typeface="Times New Roman" panose="02020603050405020304" pitchFamily="18" charset="0"/>
                <a:cs typeface="Times New Roman" panose="02020603050405020304" pitchFamily="18" charset="0"/>
              </a:rPr>
              <a:t>behaviors </a:t>
            </a:r>
            <a:r>
              <a:rPr lang="en-US" sz="2800" dirty="0">
                <a:latin typeface="Times New Roman" panose="02020603050405020304" pitchFamily="18" charset="0"/>
                <a:cs typeface="Times New Roman" panose="02020603050405020304" pitchFamily="18" charset="0"/>
              </a:rPr>
              <a:t>that  </a:t>
            </a:r>
            <a:r>
              <a:rPr lang="en-US" sz="2800" spc="-80" dirty="0">
                <a:latin typeface="Times New Roman" panose="02020603050405020304" pitchFamily="18" charset="0"/>
                <a:cs typeface="Times New Roman" panose="02020603050405020304" pitchFamily="18" charset="0"/>
              </a:rPr>
              <a:t>impact </a:t>
            </a:r>
            <a:r>
              <a:rPr lang="en-US" sz="2800" spc="-40" dirty="0">
                <a:latin typeface="Times New Roman" panose="02020603050405020304" pitchFamily="18" charset="0"/>
                <a:cs typeface="Times New Roman" panose="02020603050405020304" pitchFamily="18" charset="0"/>
              </a:rPr>
              <a:t>the ability </a:t>
            </a:r>
            <a:r>
              <a:rPr lang="en-US" sz="2800" spc="-5" dirty="0">
                <a:latin typeface="Times New Roman" panose="02020603050405020304" pitchFamily="18" charset="0"/>
                <a:cs typeface="Times New Roman" panose="02020603050405020304" pitchFamily="18" charset="0"/>
              </a:rPr>
              <a:t>of </a:t>
            </a:r>
            <a:r>
              <a:rPr lang="en-US" sz="2800" spc="-135" dirty="0">
                <a:latin typeface="Times New Roman" panose="02020603050405020304" pitchFamily="18" charset="0"/>
                <a:cs typeface="Times New Roman" panose="02020603050405020304" pitchFamily="18" charset="0"/>
              </a:rPr>
              <a:t>facial-scan </a:t>
            </a:r>
            <a:r>
              <a:rPr lang="en-US" sz="2800" spc="-175" dirty="0">
                <a:latin typeface="Times New Roman" panose="02020603050405020304" pitchFamily="18" charset="0"/>
                <a:cs typeface="Times New Roman" panose="02020603050405020304" pitchFamily="18" charset="0"/>
              </a:rPr>
              <a:t>systems </a:t>
            </a:r>
            <a:r>
              <a:rPr lang="en-US" sz="2800" spc="35" dirty="0">
                <a:latin typeface="Times New Roman" panose="02020603050405020304" pitchFamily="18" charset="0"/>
                <a:cs typeface="Times New Roman" panose="02020603050405020304" pitchFamily="18" charset="0"/>
              </a:rPr>
              <a:t>to </a:t>
            </a:r>
            <a:r>
              <a:rPr lang="en-US" sz="2800" spc="-90" dirty="0">
                <a:latin typeface="Times New Roman" panose="02020603050405020304" pitchFamily="18" charset="0"/>
                <a:cs typeface="Times New Roman" panose="02020603050405020304" pitchFamily="18" charset="0"/>
              </a:rPr>
              <a:t>locate  </a:t>
            </a:r>
            <a:r>
              <a:rPr lang="en-US" sz="2800" spc="-65" dirty="0">
                <a:latin typeface="Times New Roman" panose="02020603050405020304" pitchFamily="18" charset="0"/>
                <a:cs typeface="Times New Roman" panose="02020603050405020304" pitchFamily="18" charset="0"/>
              </a:rPr>
              <a:t>distinctive </a:t>
            </a:r>
            <a:r>
              <a:rPr lang="en-US" sz="2800" spc="-90" dirty="0">
                <a:latin typeface="Times New Roman" panose="02020603050405020304" pitchFamily="18" charset="0"/>
                <a:cs typeface="Times New Roman" panose="02020603050405020304" pitchFamily="18" charset="0"/>
              </a:rPr>
              <a:t>features, </a:t>
            </a:r>
            <a:r>
              <a:rPr lang="en-US" sz="2800" spc="-135" dirty="0">
                <a:latin typeface="Times New Roman" panose="02020603050405020304" pitchFamily="18" charset="0"/>
                <a:cs typeface="Times New Roman" panose="02020603050405020304" pitchFamily="18" charset="0"/>
              </a:rPr>
              <a:t>facial-scan </a:t>
            </a:r>
            <a:r>
              <a:rPr lang="en-US" sz="2800" spc="-175" dirty="0">
                <a:latin typeface="Times New Roman" panose="02020603050405020304" pitchFamily="18" charset="0"/>
                <a:cs typeface="Times New Roman" panose="02020603050405020304" pitchFamily="18" charset="0"/>
              </a:rPr>
              <a:t>systems </a:t>
            </a:r>
            <a:r>
              <a:rPr lang="en-US" sz="2800" spc="-120" dirty="0">
                <a:latin typeface="Times New Roman" panose="02020603050405020304" pitchFamily="18" charset="0"/>
                <a:cs typeface="Times New Roman" panose="02020603050405020304" pitchFamily="18" charset="0"/>
              </a:rPr>
              <a:t>are </a:t>
            </a:r>
            <a:r>
              <a:rPr lang="en-US" sz="2800" spc="-5" dirty="0">
                <a:latin typeface="Times New Roman" panose="02020603050405020304" pitchFamily="18" charset="0"/>
                <a:cs typeface="Times New Roman" panose="02020603050405020304" pitchFamily="18" charset="0"/>
              </a:rPr>
              <a:t>not </a:t>
            </a:r>
            <a:r>
              <a:rPr lang="en-US" sz="2800" spc="-50" dirty="0">
                <a:latin typeface="Times New Roman" panose="02020603050405020304" pitchFamily="18" charset="0"/>
                <a:cs typeface="Times New Roman" panose="02020603050405020304" pitchFamily="18" charset="0"/>
              </a:rPr>
              <a:t>yet  </a:t>
            </a:r>
            <a:r>
              <a:rPr lang="en-US" sz="2800" spc="-114" dirty="0">
                <a:latin typeface="Times New Roman" panose="02020603050405020304" pitchFamily="18" charset="0"/>
                <a:cs typeface="Times New Roman" panose="02020603050405020304" pitchFamily="18" charset="0"/>
              </a:rPr>
              <a:t>developed </a:t>
            </a:r>
            <a:r>
              <a:rPr lang="en-US" sz="2800" spc="30" dirty="0">
                <a:latin typeface="Times New Roman" panose="02020603050405020304" pitchFamily="18" charset="0"/>
                <a:cs typeface="Times New Roman" panose="02020603050405020304" pitchFamily="18" charset="0"/>
              </a:rPr>
              <a:t>to </a:t>
            </a:r>
            <a:r>
              <a:rPr lang="en-US" sz="2800" spc="-40" dirty="0">
                <a:latin typeface="Times New Roman" panose="02020603050405020304" pitchFamily="18" charset="0"/>
                <a:cs typeface="Times New Roman" panose="02020603050405020304" pitchFamily="18" charset="0"/>
              </a:rPr>
              <a:t>the </a:t>
            </a:r>
            <a:r>
              <a:rPr lang="en-US" sz="2800" spc="-25" dirty="0">
                <a:latin typeface="Times New Roman" panose="02020603050405020304" pitchFamily="18" charset="0"/>
                <a:cs typeface="Times New Roman" panose="02020603050405020304" pitchFamily="18" charset="0"/>
              </a:rPr>
              <a:t>point </a:t>
            </a:r>
            <a:r>
              <a:rPr lang="en-US" sz="2800" spc="-85" dirty="0">
                <a:latin typeface="Times New Roman" panose="02020603050405020304" pitchFamily="18" charset="0"/>
                <a:cs typeface="Times New Roman" panose="02020603050405020304" pitchFamily="18" charset="0"/>
              </a:rPr>
              <a:t>where </a:t>
            </a:r>
            <a:r>
              <a:rPr lang="en-US" sz="2800" spc="-65" dirty="0">
                <a:latin typeface="Times New Roman" panose="02020603050405020304" pitchFamily="18" charset="0"/>
                <a:cs typeface="Times New Roman" panose="02020603050405020304" pitchFamily="18" charset="0"/>
              </a:rPr>
              <a:t>they </a:t>
            </a:r>
            <a:r>
              <a:rPr lang="en-US" sz="2800" spc="-175" dirty="0">
                <a:latin typeface="Times New Roman" panose="02020603050405020304" pitchFamily="18" charset="0"/>
                <a:cs typeface="Times New Roman" panose="02020603050405020304" pitchFamily="18" charset="0"/>
              </a:rPr>
              <a:t>can </a:t>
            </a:r>
            <a:r>
              <a:rPr lang="en-US" sz="2800" spc="-120" dirty="0">
                <a:latin typeface="Times New Roman" panose="02020603050405020304" pitchFamily="18" charset="0"/>
                <a:cs typeface="Times New Roman" panose="02020603050405020304" pitchFamily="18" charset="0"/>
              </a:rPr>
              <a:t>overcome  </a:t>
            </a:r>
            <a:r>
              <a:rPr lang="en-US" sz="2800" spc="-180" dirty="0">
                <a:latin typeface="Times New Roman" panose="02020603050405020304" pitchFamily="18" charset="0"/>
                <a:cs typeface="Times New Roman" panose="02020603050405020304" pitchFamily="18" charset="0"/>
              </a:rPr>
              <a:t>such</a:t>
            </a:r>
            <a:r>
              <a:rPr lang="en-US" sz="2800" spc="-160" dirty="0">
                <a:latin typeface="Times New Roman" panose="02020603050405020304" pitchFamily="18" charset="0"/>
                <a:cs typeface="Times New Roman" panose="02020603050405020304" pitchFamily="18" charset="0"/>
              </a:rPr>
              <a:t> </a:t>
            </a:r>
            <a:r>
              <a:rPr lang="en-US" sz="2800" spc="-120" dirty="0">
                <a:latin typeface="Times New Roman" panose="02020603050405020304" pitchFamily="18" charset="0"/>
                <a:cs typeface="Times New Roman" panose="02020603050405020304" pitchFamily="18" charset="0"/>
              </a:rPr>
              <a:t>variables.</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3962400" y="533400"/>
            <a:ext cx="5029200" cy="566822"/>
          </a:xfrm>
          <a:prstGeom prst="rect">
            <a:avLst/>
          </a:prstGeom>
        </p:spPr>
        <p:txBody>
          <a:bodyPr vert="horz" wrap="square" lIns="0" tIns="12700" rIns="0" bIns="0" rtlCol="0" anchor="ctr">
            <a:spAutoFit/>
          </a:bodyPr>
          <a:lstStyle/>
          <a:p>
            <a:pPr marL="12700">
              <a:spcBef>
                <a:spcPts val="100"/>
              </a:spcBef>
            </a:pPr>
            <a:r>
              <a:rPr u="sng" spc="-180">
                <a:effectLst/>
                <a:latin typeface="Palatino Linotype" panose="02040502050505030304" pitchFamily="18" charset="0"/>
              </a:rPr>
              <a:t>Template</a:t>
            </a:r>
            <a:r>
              <a:rPr u="sng" spc="-285">
                <a:effectLst/>
                <a:latin typeface="Palatino Linotype" panose="02040502050505030304" pitchFamily="18" charset="0"/>
              </a:rPr>
              <a:t> </a:t>
            </a:r>
            <a:r>
              <a:rPr lang="en-US" u="sng" spc="-285" dirty="0">
                <a:effectLst/>
                <a:latin typeface="Palatino Linotype" panose="02040502050505030304" pitchFamily="18" charset="0"/>
              </a:rPr>
              <a:t> </a:t>
            </a:r>
            <a:r>
              <a:rPr u="sng" spc="-110">
                <a:effectLst/>
                <a:latin typeface="Palatino Linotype" panose="02040502050505030304" pitchFamily="18" charset="0"/>
              </a:rPr>
              <a:t>creation</a:t>
            </a:r>
            <a:endParaRPr u="sng" spc="-110" dirty="0">
              <a:effectLst/>
              <a:latin typeface="Palatino Linotype" panose="02040502050505030304" pitchFamily="18" charset="0"/>
            </a:endParaRPr>
          </a:p>
        </p:txBody>
      </p:sp>
      <p:sp>
        <p:nvSpPr>
          <p:cNvPr id="5" name="object 5"/>
          <p:cNvSpPr txBox="1">
            <a:spLocks noGrp="1"/>
          </p:cNvSpPr>
          <p:nvPr>
            <p:ph type="sldNum" sz="quarter" idx="12"/>
          </p:nvPr>
        </p:nvSpPr>
        <p:spPr>
          <a:xfrm>
            <a:off x="9753600" y="7112001"/>
            <a:ext cx="762000"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12</a:t>
            </a:fld>
            <a:endParaRPr dirty="0"/>
          </a:p>
        </p:txBody>
      </p:sp>
      <p:sp>
        <p:nvSpPr>
          <p:cNvPr id="3" name="object 3"/>
          <p:cNvSpPr/>
          <p:nvPr/>
        </p:nvSpPr>
        <p:spPr>
          <a:xfrm>
            <a:off x="1219200" y="1600200"/>
            <a:ext cx="8763000" cy="4648200"/>
          </a:xfrm>
          <a:prstGeom prst="rect">
            <a:avLst/>
          </a:prstGeom>
          <a:blipFill>
            <a:blip r:embed="rId2"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0" y="685398"/>
            <a:ext cx="5334000" cy="566822"/>
          </a:xfrm>
          <a:prstGeom prst="rect">
            <a:avLst/>
          </a:prstGeom>
        </p:spPr>
        <p:txBody>
          <a:bodyPr vert="horz" wrap="square" lIns="0" tIns="12700" rIns="0" bIns="0" rtlCol="0" anchor="ctr">
            <a:spAutoFit/>
          </a:bodyPr>
          <a:lstStyle/>
          <a:p>
            <a:pPr marL="12700">
              <a:spcBef>
                <a:spcPts val="100"/>
              </a:spcBef>
            </a:pPr>
            <a:r>
              <a:rPr u="sng" spc="-180" dirty="0">
                <a:solidFill>
                  <a:schemeClr val="tx1"/>
                </a:solidFill>
                <a:effectLst/>
                <a:latin typeface="Palatino Linotype" panose="02040502050505030304" pitchFamily="18" charset="0"/>
              </a:rPr>
              <a:t>Template</a:t>
            </a:r>
            <a:r>
              <a:rPr u="sng" spc="-275" dirty="0">
                <a:solidFill>
                  <a:schemeClr val="bg1"/>
                </a:solidFill>
                <a:effectLst/>
                <a:latin typeface="Palatino Linotype" panose="02040502050505030304" pitchFamily="18" charset="0"/>
              </a:rPr>
              <a:t> </a:t>
            </a:r>
            <a:r>
              <a:rPr lang="en-US" u="sng" spc="-275" dirty="0">
                <a:solidFill>
                  <a:schemeClr val="bg1"/>
                </a:solidFill>
                <a:effectLst/>
                <a:latin typeface="Palatino Linotype" panose="02040502050505030304" pitchFamily="18" charset="0"/>
              </a:rPr>
              <a:t> </a:t>
            </a:r>
            <a:r>
              <a:rPr u="sng" spc="-155" dirty="0">
                <a:solidFill>
                  <a:schemeClr val="tx1"/>
                </a:solidFill>
                <a:effectLst/>
                <a:latin typeface="Palatino Linotype" panose="02040502050505030304" pitchFamily="18" charset="0"/>
              </a:rPr>
              <a:t>matching</a:t>
            </a:r>
          </a:p>
        </p:txBody>
      </p:sp>
      <p:sp>
        <p:nvSpPr>
          <p:cNvPr id="8" name="object 8"/>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13</a:t>
            </a:fld>
            <a:endParaRPr dirty="0"/>
          </a:p>
        </p:txBody>
      </p:sp>
      <p:sp>
        <p:nvSpPr>
          <p:cNvPr id="6" name="object 6"/>
          <p:cNvSpPr txBox="1"/>
          <p:nvPr/>
        </p:nvSpPr>
        <p:spPr>
          <a:xfrm>
            <a:off x="1230572" y="1524000"/>
            <a:ext cx="10275628" cy="4034438"/>
          </a:xfrm>
          <a:prstGeom prst="rect">
            <a:avLst/>
          </a:prstGeom>
        </p:spPr>
        <p:txBody>
          <a:bodyPr vert="horz" wrap="square" lIns="0" tIns="12700" rIns="0" bIns="0" rtlCol="0">
            <a:spAutoFit/>
          </a:bodyPr>
          <a:lstStyle/>
          <a:p>
            <a:pPr marL="469900" marR="5080" indent="-457200">
              <a:spcBef>
                <a:spcPts val="100"/>
              </a:spcBef>
              <a:buFont typeface="Arial" panose="020B0604020202020204" pitchFamily="34" charset="0"/>
              <a:buChar char="•"/>
            </a:pPr>
            <a:r>
              <a:rPr sz="2700" spc="35" dirty="0">
                <a:latin typeface="Times New Roman" panose="02020603050405020304" pitchFamily="18" charset="0"/>
                <a:cs typeface="Times New Roman" panose="02020603050405020304" pitchFamily="18" charset="0"/>
              </a:rPr>
              <a:t>It </a:t>
            </a:r>
            <a:r>
              <a:rPr sz="2700" spc="-140" dirty="0">
                <a:latin typeface="Times New Roman" panose="02020603050405020304" pitchFamily="18" charset="0"/>
                <a:cs typeface="Times New Roman" panose="02020603050405020304" pitchFamily="18" charset="0"/>
              </a:rPr>
              <a:t>compares </a:t>
            </a:r>
            <a:r>
              <a:rPr sz="2700" spc="-95" dirty="0">
                <a:latin typeface="Times New Roman" panose="02020603050405020304" pitchFamily="18" charset="0"/>
                <a:cs typeface="Times New Roman" panose="02020603050405020304" pitchFamily="18" charset="0"/>
              </a:rPr>
              <a:t>match </a:t>
            </a:r>
            <a:r>
              <a:rPr sz="2700" spc="-80" dirty="0">
                <a:latin typeface="Times New Roman" panose="02020603050405020304" pitchFamily="18" charset="0"/>
                <a:cs typeface="Times New Roman" panose="02020603050405020304" pitchFamily="18" charset="0"/>
              </a:rPr>
              <a:t>templates </a:t>
            </a:r>
            <a:r>
              <a:rPr sz="2700" spc="-125" dirty="0">
                <a:latin typeface="Times New Roman" panose="02020603050405020304" pitchFamily="18" charset="0"/>
                <a:cs typeface="Times New Roman" panose="02020603050405020304" pitchFamily="18" charset="0"/>
              </a:rPr>
              <a:t>against </a:t>
            </a:r>
            <a:r>
              <a:rPr sz="2700" spc="-45" dirty="0">
                <a:latin typeface="Times New Roman" panose="02020603050405020304" pitchFamily="18" charset="0"/>
                <a:cs typeface="Times New Roman" panose="02020603050405020304" pitchFamily="18" charset="0"/>
              </a:rPr>
              <a:t>enrollment  </a:t>
            </a:r>
            <a:r>
              <a:rPr sz="2700" spc="-80">
                <a:latin typeface="Times New Roman" panose="02020603050405020304" pitchFamily="18" charset="0"/>
                <a:cs typeface="Times New Roman" panose="02020603050405020304" pitchFamily="18" charset="0"/>
              </a:rPr>
              <a:t>templates.</a:t>
            </a:r>
            <a:endParaRPr lang="en-US" sz="2700" spc="-80" dirty="0">
              <a:latin typeface="Times New Roman" panose="02020603050405020304" pitchFamily="18" charset="0"/>
              <a:cs typeface="Times New Roman" panose="02020603050405020304" pitchFamily="18" charset="0"/>
            </a:endParaRPr>
          </a:p>
          <a:p>
            <a:pPr marL="469900" marR="5080" indent="-457200">
              <a:spcBef>
                <a:spcPts val="100"/>
              </a:spcBef>
              <a:buFont typeface="Arial" panose="020B0604020202020204" pitchFamily="34" charset="0"/>
              <a:buChar char="•"/>
            </a:pPr>
            <a:endParaRPr sz="2700" dirty="0">
              <a:latin typeface="Times New Roman" panose="02020603050405020304" pitchFamily="18" charset="0"/>
              <a:cs typeface="Times New Roman" panose="02020603050405020304" pitchFamily="18" charset="0"/>
            </a:endParaRPr>
          </a:p>
          <a:p>
            <a:pPr marL="469900" marR="5080" indent="-457200" algn="just">
              <a:spcBef>
                <a:spcPts val="670"/>
              </a:spcBef>
              <a:buFont typeface="Arial" panose="020B0604020202020204" pitchFamily="34" charset="0"/>
              <a:buChar char="•"/>
            </a:pPr>
            <a:r>
              <a:rPr sz="2700" spc="-240" dirty="0">
                <a:latin typeface="Times New Roman" panose="02020603050405020304" pitchFamily="18" charset="0"/>
                <a:cs typeface="Times New Roman" panose="02020603050405020304" pitchFamily="18" charset="0"/>
              </a:rPr>
              <a:t>A </a:t>
            </a:r>
            <a:r>
              <a:rPr sz="2700" spc="-145" dirty="0">
                <a:latin typeface="Times New Roman" panose="02020603050405020304" pitchFamily="18" charset="0"/>
                <a:cs typeface="Times New Roman" panose="02020603050405020304" pitchFamily="18" charset="0"/>
              </a:rPr>
              <a:t>series </a:t>
            </a:r>
            <a:r>
              <a:rPr sz="2700" spc="-5" dirty="0">
                <a:latin typeface="Times New Roman" panose="02020603050405020304" pitchFamily="18" charset="0"/>
                <a:cs typeface="Times New Roman" panose="02020603050405020304" pitchFamily="18" charset="0"/>
              </a:rPr>
              <a:t>of </a:t>
            </a:r>
            <a:r>
              <a:rPr sz="2700" spc="-165" dirty="0">
                <a:latin typeface="Times New Roman" panose="02020603050405020304" pitchFamily="18" charset="0"/>
                <a:cs typeface="Times New Roman" panose="02020603050405020304" pitchFamily="18" charset="0"/>
              </a:rPr>
              <a:t>images </a:t>
            </a:r>
            <a:r>
              <a:rPr sz="2700" spc="-140" dirty="0">
                <a:latin typeface="Times New Roman" panose="02020603050405020304" pitchFamily="18" charset="0"/>
                <a:cs typeface="Times New Roman" panose="02020603050405020304" pitchFamily="18" charset="0"/>
              </a:rPr>
              <a:t>is </a:t>
            </a:r>
            <a:r>
              <a:rPr sz="2700" spc="-100" dirty="0">
                <a:latin typeface="Times New Roman" panose="02020603050405020304" pitchFamily="18" charset="0"/>
                <a:cs typeface="Times New Roman" panose="02020603050405020304" pitchFamily="18" charset="0"/>
              </a:rPr>
              <a:t>acquired </a:t>
            </a:r>
            <a:r>
              <a:rPr sz="2700" spc="-130" dirty="0">
                <a:latin typeface="Times New Roman" panose="02020603050405020304" pitchFamily="18" charset="0"/>
                <a:cs typeface="Times New Roman" panose="02020603050405020304" pitchFamily="18" charset="0"/>
              </a:rPr>
              <a:t>and </a:t>
            </a:r>
            <a:r>
              <a:rPr sz="2700" spc="-135" dirty="0">
                <a:latin typeface="Times New Roman" panose="02020603050405020304" pitchFamily="18" charset="0"/>
                <a:cs typeface="Times New Roman" panose="02020603050405020304" pitchFamily="18" charset="0"/>
              </a:rPr>
              <a:t>scored </a:t>
            </a:r>
            <a:r>
              <a:rPr sz="2700" spc="-125" dirty="0">
                <a:latin typeface="Times New Roman" panose="02020603050405020304" pitchFamily="18" charset="0"/>
                <a:cs typeface="Times New Roman" panose="02020603050405020304" pitchFamily="18" charset="0"/>
              </a:rPr>
              <a:t>against  </a:t>
            </a:r>
            <a:r>
              <a:rPr sz="2700" spc="-40" dirty="0">
                <a:latin typeface="Times New Roman" panose="02020603050405020304" pitchFamily="18" charset="0"/>
                <a:cs typeface="Times New Roman" panose="02020603050405020304" pitchFamily="18" charset="0"/>
              </a:rPr>
              <a:t>the </a:t>
            </a:r>
            <a:r>
              <a:rPr sz="2700" spc="-50" dirty="0">
                <a:latin typeface="Times New Roman" panose="02020603050405020304" pitchFamily="18" charset="0"/>
                <a:cs typeface="Times New Roman" panose="02020603050405020304" pitchFamily="18" charset="0"/>
              </a:rPr>
              <a:t>enrollment, </a:t>
            </a:r>
            <a:r>
              <a:rPr sz="2700" spc="-190" dirty="0">
                <a:latin typeface="Times New Roman" panose="02020603050405020304" pitchFamily="18" charset="0"/>
                <a:cs typeface="Times New Roman" panose="02020603050405020304" pitchFamily="18" charset="0"/>
              </a:rPr>
              <a:t>so</a:t>
            </a:r>
            <a:r>
              <a:rPr sz="2700" spc="370" dirty="0">
                <a:latin typeface="Times New Roman" panose="02020603050405020304" pitchFamily="18" charset="0"/>
                <a:cs typeface="Times New Roman" panose="02020603050405020304" pitchFamily="18" charset="0"/>
              </a:rPr>
              <a:t> </a:t>
            </a:r>
            <a:r>
              <a:rPr sz="2700" dirty="0">
                <a:latin typeface="Times New Roman" panose="02020603050405020304" pitchFamily="18" charset="0"/>
                <a:cs typeface="Times New Roman" panose="02020603050405020304" pitchFamily="18" charset="0"/>
              </a:rPr>
              <a:t>that </a:t>
            </a:r>
            <a:r>
              <a:rPr sz="2700" spc="-210" dirty="0">
                <a:latin typeface="Times New Roman" panose="02020603050405020304" pitchFamily="18" charset="0"/>
                <a:cs typeface="Times New Roman" panose="02020603050405020304" pitchFamily="18" charset="0"/>
              </a:rPr>
              <a:t>a </a:t>
            </a:r>
            <a:r>
              <a:rPr sz="2700" spc="-130" dirty="0">
                <a:latin typeface="Times New Roman" panose="02020603050405020304" pitchFamily="18" charset="0"/>
                <a:cs typeface="Times New Roman" panose="02020603050405020304" pitchFamily="18" charset="0"/>
              </a:rPr>
              <a:t>user </a:t>
            </a:r>
            <a:r>
              <a:rPr sz="2700" spc="-45" dirty="0">
                <a:latin typeface="Times New Roman" panose="02020603050405020304" pitchFamily="18" charset="0"/>
                <a:cs typeface="Times New Roman" panose="02020603050405020304" pitchFamily="18" charset="0"/>
              </a:rPr>
              <a:t>attempting </a:t>
            </a:r>
            <a:r>
              <a:rPr sz="2700" spc="-105" dirty="0">
                <a:latin typeface="Times New Roman" panose="02020603050405020304" pitchFamily="18" charset="0"/>
                <a:cs typeface="Times New Roman" panose="02020603050405020304" pitchFamily="18" charset="0"/>
              </a:rPr>
              <a:t>1:1  </a:t>
            </a:r>
            <a:r>
              <a:rPr sz="2700" spc="-50" dirty="0">
                <a:latin typeface="Times New Roman" panose="02020603050405020304" pitchFamily="18" charset="0"/>
                <a:cs typeface="Times New Roman" panose="02020603050405020304" pitchFamily="18" charset="0"/>
              </a:rPr>
              <a:t>verification </a:t>
            </a:r>
            <a:r>
              <a:rPr sz="2700" spc="-5" dirty="0">
                <a:latin typeface="Times New Roman" panose="02020603050405020304" pitchFamily="18" charset="0"/>
                <a:cs typeface="Times New Roman" panose="02020603050405020304" pitchFamily="18" charset="0"/>
              </a:rPr>
              <a:t>within </a:t>
            </a:r>
            <a:r>
              <a:rPr sz="2700" spc="-210" dirty="0">
                <a:latin typeface="Times New Roman" panose="02020603050405020304" pitchFamily="18" charset="0"/>
                <a:cs typeface="Times New Roman" panose="02020603050405020304" pitchFamily="18" charset="0"/>
              </a:rPr>
              <a:t>a </a:t>
            </a:r>
            <a:r>
              <a:rPr sz="2700" spc="-130" dirty="0">
                <a:latin typeface="Times New Roman" panose="02020603050405020304" pitchFamily="18" charset="0"/>
                <a:cs typeface="Times New Roman" panose="02020603050405020304" pitchFamily="18" charset="0"/>
              </a:rPr>
              <a:t>facial-scan </a:t>
            </a:r>
            <a:r>
              <a:rPr sz="2700" spc="-140" dirty="0">
                <a:latin typeface="Times New Roman" panose="02020603050405020304" pitchFamily="18" charset="0"/>
                <a:cs typeface="Times New Roman" panose="02020603050405020304" pitchFamily="18" charset="0"/>
              </a:rPr>
              <a:t>system </a:t>
            </a:r>
            <a:r>
              <a:rPr sz="2700" spc="-145" dirty="0">
                <a:latin typeface="Times New Roman" panose="02020603050405020304" pitchFamily="18" charset="0"/>
                <a:cs typeface="Times New Roman" panose="02020603050405020304" pitchFamily="18" charset="0"/>
              </a:rPr>
              <a:t>may </a:t>
            </a:r>
            <a:r>
              <a:rPr sz="2700" spc="-150" dirty="0">
                <a:latin typeface="Times New Roman" panose="02020603050405020304" pitchFamily="18" charset="0"/>
                <a:cs typeface="Times New Roman" panose="02020603050405020304" pitchFamily="18" charset="0"/>
              </a:rPr>
              <a:t>have  </a:t>
            </a:r>
            <a:r>
              <a:rPr sz="2700" spc="-140" dirty="0">
                <a:latin typeface="Times New Roman" panose="02020603050405020304" pitchFamily="18" charset="0"/>
                <a:cs typeface="Times New Roman" panose="02020603050405020304" pitchFamily="18" charset="0"/>
              </a:rPr>
              <a:t>10 </a:t>
            </a:r>
            <a:r>
              <a:rPr sz="2700" spc="30" dirty="0">
                <a:latin typeface="Times New Roman" panose="02020603050405020304" pitchFamily="18" charset="0"/>
                <a:cs typeface="Times New Roman" panose="02020603050405020304" pitchFamily="18" charset="0"/>
              </a:rPr>
              <a:t>to </a:t>
            </a:r>
            <a:r>
              <a:rPr sz="2700" spc="-140" dirty="0">
                <a:latin typeface="Times New Roman" panose="02020603050405020304" pitchFamily="18" charset="0"/>
                <a:cs typeface="Times New Roman" panose="02020603050405020304" pitchFamily="18" charset="0"/>
              </a:rPr>
              <a:t>20 </a:t>
            </a:r>
            <a:r>
              <a:rPr sz="2700" spc="-95" dirty="0">
                <a:latin typeface="Times New Roman" panose="02020603050405020304" pitchFamily="18" charset="0"/>
                <a:cs typeface="Times New Roman" panose="02020603050405020304" pitchFamily="18" charset="0"/>
              </a:rPr>
              <a:t>match </a:t>
            </a:r>
            <a:r>
              <a:rPr sz="2700" spc="-55" dirty="0">
                <a:latin typeface="Times New Roman" panose="02020603050405020304" pitchFamily="18" charset="0"/>
                <a:cs typeface="Times New Roman" panose="02020603050405020304" pitchFamily="18" charset="0"/>
              </a:rPr>
              <a:t>attempts </a:t>
            </a:r>
            <a:r>
              <a:rPr sz="2700" spc="-90" dirty="0">
                <a:latin typeface="Times New Roman" panose="02020603050405020304" pitchFamily="18" charset="0"/>
                <a:cs typeface="Times New Roman" panose="02020603050405020304" pitchFamily="18" charset="0"/>
              </a:rPr>
              <a:t>take </a:t>
            </a:r>
            <a:r>
              <a:rPr sz="2700" spc="-135" dirty="0">
                <a:latin typeface="Times New Roman" panose="02020603050405020304" pitchFamily="18" charset="0"/>
                <a:cs typeface="Times New Roman" panose="02020603050405020304" pitchFamily="18" charset="0"/>
              </a:rPr>
              <a:t>place </a:t>
            </a:r>
            <a:r>
              <a:rPr sz="2700" spc="-5" dirty="0">
                <a:latin typeface="Times New Roman" panose="02020603050405020304" pitchFamily="18" charset="0"/>
                <a:cs typeface="Times New Roman" panose="02020603050405020304" pitchFamily="18" charset="0"/>
              </a:rPr>
              <a:t>within </a:t>
            </a:r>
            <a:r>
              <a:rPr sz="2700" spc="-135" dirty="0">
                <a:latin typeface="Times New Roman" panose="02020603050405020304" pitchFamily="18" charset="0"/>
                <a:cs typeface="Times New Roman" panose="02020603050405020304" pitchFamily="18" charset="0"/>
              </a:rPr>
              <a:t>1 </a:t>
            </a:r>
            <a:r>
              <a:rPr sz="2700" spc="30" dirty="0">
                <a:latin typeface="Times New Roman" panose="02020603050405020304" pitchFamily="18" charset="0"/>
                <a:cs typeface="Times New Roman" panose="02020603050405020304" pitchFamily="18" charset="0"/>
              </a:rPr>
              <a:t>to </a:t>
            </a:r>
            <a:r>
              <a:rPr sz="2700" spc="-135" dirty="0">
                <a:latin typeface="Times New Roman" panose="02020603050405020304" pitchFamily="18" charset="0"/>
                <a:cs typeface="Times New Roman" panose="02020603050405020304" pitchFamily="18" charset="0"/>
              </a:rPr>
              <a:t>2  </a:t>
            </a:r>
            <a:r>
              <a:rPr sz="2700" spc="-165">
                <a:latin typeface="Times New Roman" panose="02020603050405020304" pitchFamily="18" charset="0"/>
                <a:cs typeface="Times New Roman" panose="02020603050405020304" pitchFamily="18" charset="0"/>
              </a:rPr>
              <a:t>seconds.</a:t>
            </a:r>
            <a:endParaRPr lang="en-US" sz="2700" spc="-165" dirty="0">
              <a:latin typeface="Times New Roman" panose="02020603050405020304" pitchFamily="18" charset="0"/>
              <a:cs typeface="Times New Roman" panose="02020603050405020304" pitchFamily="18" charset="0"/>
            </a:endParaRPr>
          </a:p>
          <a:p>
            <a:pPr marL="469900" marR="5080" indent="-457200" algn="just">
              <a:spcBef>
                <a:spcPts val="670"/>
              </a:spcBef>
              <a:buFont typeface="Arial" panose="020B0604020202020204" pitchFamily="34" charset="0"/>
              <a:buChar char="•"/>
            </a:pPr>
            <a:endParaRPr sz="2700" dirty="0">
              <a:latin typeface="Times New Roman" panose="02020603050405020304" pitchFamily="18" charset="0"/>
              <a:cs typeface="Times New Roman" panose="02020603050405020304" pitchFamily="18" charset="0"/>
            </a:endParaRPr>
          </a:p>
          <a:p>
            <a:pPr marL="469900" marR="149225" indent="-457200">
              <a:spcBef>
                <a:spcPts val="680"/>
              </a:spcBef>
              <a:buFont typeface="Arial" panose="020B0604020202020204" pitchFamily="34" charset="0"/>
              <a:buChar char="•"/>
            </a:pPr>
            <a:r>
              <a:rPr lang="en-US" sz="2700" spc="-130" dirty="0">
                <a:latin typeface="Times New Roman" panose="02020603050405020304" pitchFamily="18" charset="0"/>
                <a:cs typeface="Times New Roman" panose="02020603050405020304" pitchFamily="18" charset="0"/>
              </a:rPr>
              <a:t>F</a:t>
            </a:r>
            <a:r>
              <a:rPr sz="2700" spc="-130" dirty="0">
                <a:latin typeface="Times New Roman" panose="02020603050405020304" pitchFamily="18" charset="0"/>
                <a:cs typeface="Times New Roman" panose="02020603050405020304" pitchFamily="18" charset="0"/>
              </a:rPr>
              <a:t>acial-scan </a:t>
            </a:r>
            <a:r>
              <a:rPr sz="2700" spc="-135" dirty="0">
                <a:latin typeface="Times New Roman" panose="02020603050405020304" pitchFamily="18" charset="0"/>
                <a:cs typeface="Times New Roman" panose="02020603050405020304" pitchFamily="18" charset="0"/>
              </a:rPr>
              <a:t>is </a:t>
            </a:r>
            <a:r>
              <a:rPr sz="2700" spc="-5" dirty="0">
                <a:latin typeface="Times New Roman" panose="02020603050405020304" pitchFamily="18" charset="0"/>
                <a:cs typeface="Times New Roman" panose="02020603050405020304" pitchFamily="18" charset="0"/>
              </a:rPr>
              <a:t>not </a:t>
            </a:r>
            <a:r>
              <a:rPr sz="2700" spc="-254" dirty="0">
                <a:latin typeface="Times New Roman" panose="02020603050405020304" pitchFamily="18" charset="0"/>
                <a:cs typeface="Times New Roman" panose="02020603050405020304" pitchFamily="18" charset="0"/>
              </a:rPr>
              <a:t>as </a:t>
            </a:r>
            <a:r>
              <a:rPr sz="2700" spc="-60" dirty="0">
                <a:latin typeface="Times New Roman" panose="02020603050405020304" pitchFamily="18" charset="0"/>
                <a:cs typeface="Times New Roman" panose="02020603050405020304" pitchFamily="18" charset="0"/>
              </a:rPr>
              <a:t>effective </a:t>
            </a:r>
            <a:r>
              <a:rPr sz="2700" spc="-254" dirty="0">
                <a:latin typeface="Times New Roman" panose="02020603050405020304" pitchFamily="18" charset="0"/>
                <a:cs typeface="Times New Roman" panose="02020603050405020304" pitchFamily="18" charset="0"/>
              </a:rPr>
              <a:t>as </a:t>
            </a:r>
            <a:r>
              <a:rPr sz="2700" spc="-114" dirty="0">
                <a:latin typeface="Times New Roman" panose="02020603050405020304" pitchFamily="18" charset="0"/>
                <a:cs typeface="Times New Roman" panose="02020603050405020304" pitchFamily="18" charset="0"/>
              </a:rPr>
              <a:t>finger-scan </a:t>
            </a:r>
            <a:r>
              <a:rPr sz="2700" spc="-20" dirty="0">
                <a:latin typeface="Times New Roman" panose="02020603050405020304" pitchFamily="18" charset="0"/>
                <a:cs typeface="Times New Roman" panose="02020603050405020304" pitchFamily="18" charset="0"/>
              </a:rPr>
              <a:t>or</a:t>
            </a:r>
            <a:r>
              <a:rPr sz="2700" spc="-220" dirty="0">
                <a:latin typeface="Times New Roman" panose="02020603050405020304" pitchFamily="18" charset="0"/>
                <a:cs typeface="Times New Roman" panose="02020603050405020304" pitchFamily="18" charset="0"/>
              </a:rPr>
              <a:t> </a:t>
            </a:r>
            <a:r>
              <a:rPr sz="2700" spc="-60" dirty="0">
                <a:latin typeface="Times New Roman" panose="02020603050405020304" pitchFamily="18" charset="0"/>
                <a:cs typeface="Times New Roman" panose="02020603050405020304" pitchFamily="18" charset="0"/>
              </a:rPr>
              <a:t>iris-  </a:t>
            </a:r>
            <a:r>
              <a:rPr sz="2700" spc="-204" dirty="0">
                <a:latin typeface="Times New Roman" panose="02020603050405020304" pitchFamily="18" charset="0"/>
                <a:cs typeface="Times New Roman" panose="02020603050405020304" pitchFamily="18" charset="0"/>
              </a:rPr>
              <a:t>scan </a:t>
            </a:r>
            <a:r>
              <a:rPr sz="2700" spc="-30" dirty="0">
                <a:latin typeface="Times New Roman" panose="02020603050405020304" pitchFamily="18" charset="0"/>
                <a:cs typeface="Times New Roman" panose="02020603050405020304" pitchFamily="18" charset="0"/>
              </a:rPr>
              <a:t>in </a:t>
            </a:r>
            <a:r>
              <a:rPr sz="2700" spc="-50" dirty="0">
                <a:latin typeface="Times New Roman" panose="02020603050405020304" pitchFamily="18" charset="0"/>
                <a:cs typeface="Times New Roman" panose="02020603050405020304" pitchFamily="18" charset="0"/>
              </a:rPr>
              <a:t>identifying </a:t>
            </a:r>
            <a:r>
              <a:rPr sz="2700" spc="-210" dirty="0">
                <a:latin typeface="Times New Roman" panose="02020603050405020304" pitchFamily="18" charset="0"/>
                <a:cs typeface="Times New Roman" panose="02020603050405020304" pitchFamily="18" charset="0"/>
              </a:rPr>
              <a:t>a </a:t>
            </a:r>
            <a:r>
              <a:rPr sz="2700" spc="-125" dirty="0">
                <a:latin typeface="Times New Roman" panose="02020603050405020304" pitchFamily="18" charset="0"/>
                <a:cs typeface="Times New Roman" panose="02020603050405020304" pitchFamily="18" charset="0"/>
              </a:rPr>
              <a:t>single </a:t>
            </a:r>
            <a:r>
              <a:rPr sz="2700" spc="-65" dirty="0">
                <a:latin typeface="Times New Roman" panose="02020603050405020304" pitchFamily="18" charset="0"/>
                <a:cs typeface="Times New Roman" panose="02020603050405020304" pitchFamily="18" charset="0"/>
              </a:rPr>
              <a:t>individual </a:t>
            </a:r>
            <a:r>
              <a:rPr sz="2700" spc="-20" dirty="0">
                <a:latin typeface="Times New Roman" panose="02020603050405020304" pitchFamily="18" charset="0"/>
                <a:cs typeface="Times New Roman" panose="02020603050405020304" pitchFamily="18" charset="0"/>
              </a:rPr>
              <a:t>from </a:t>
            </a:r>
            <a:r>
              <a:rPr sz="2700" spc="-210" dirty="0">
                <a:latin typeface="Times New Roman" panose="02020603050405020304" pitchFamily="18" charset="0"/>
                <a:cs typeface="Times New Roman" panose="02020603050405020304" pitchFamily="18" charset="0"/>
              </a:rPr>
              <a:t>a </a:t>
            </a:r>
            <a:r>
              <a:rPr sz="2700" spc="-114" dirty="0">
                <a:latin typeface="Times New Roman" panose="02020603050405020304" pitchFamily="18" charset="0"/>
                <a:cs typeface="Times New Roman" panose="02020603050405020304" pitchFamily="18" charset="0"/>
              </a:rPr>
              <a:t>large  </a:t>
            </a:r>
            <a:r>
              <a:rPr sz="2700" spc="-135" dirty="0">
                <a:latin typeface="Times New Roman" panose="02020603050405020304" pitchFamily="18" charset="0"/>
                <a:cs typeface="Times New Roman" panose="02020603050405020304" pitchFamily="18" charset="0"/>
              </a:rPr>
              <a:t>database, </a:t>
            </a:r>
            <a:r>
              <a:rPr sz="2700" spc="-210" dirty="0">
                <a:latin typeface="Times New Roman" panose="02020603050405020304" pitchFamily="18" charset="0"/>
                <a:cs typeface="Times New Roman" panose="02020603050405020304" pitchFamily="18" charset="0"/>
              </a:rPr>
              <a:t>a </a:t>
            </a:r>
            <a:r>
              <a:rPr sz="2700" spc="-85" dirty="0">
                <a:latin typeface="Times New Roman" panose="02020603050405020304" pitchFamily="18" charset="0"/>
                <a:cs typeface="Times New Roman" panose="02020603050405020304" pitchFamily="18" charset="0"/>
              </a:rPr>
              <a:t>number </a:t>
            </a:r>
            <a:r>
              <a:rPr sz="2700" spc="-5" dirty="0">
                <a:latin typeface="Times New Roman" panose="02020603050405020304" pitchFamily="18" charset="0"/>
                <a:cs typeface="Times New Roman" panose="02020603050405020304" pitchFamily="18" charset="0"/>
              </a:rPr>
              <a:t>of </a:t>
            </a:r>
            <a:r>
              <a:rPr sz="2700" spc="-35" dirty="0">
                <a:latin typeface="Times New Roman" panose="02020603050405020304" pitchFamily="18" charset="0"/>
                <a:cs typeface="Times New Roman" panose="02020603050405020304" pitchFamily="18" charset="0"/>
              </a:rPr>
              <a:t>potential </a:t>
            </a:r>
            <a:r>
              <a:rPr sz="2700" spc="-135" dirty="0">
                <a:latin typeface="Times New Roman" panose="02020603050405020304" pitchFamily="18" charset="0"/>
                <a:cs typeface="Times New Roman" panose="02020603050405020304" pitchFamily="18" charset="0"/>
              </a:rPr>
              <a:t>matches </a:t>
            </a:r>
            <a:r>
              <a:rPr sz="2700" spc="-114" dirty="0">
                <a:latin typeface="Times New Roman" panose="02020603050405020304" pitchFamily="18" charset="0"/>
                <a:cs typeface="Times New Roman" panose="02020603050405020304" pitchFamily="18" charset="0"/>
              </a:rPr>
              <a:t>are  </a:t>
            </a:r>
            <a:r>
              <a:rPr sz="2700" spc="-105" dirty="0">
                <a:latin typeface="Times New Roman" panose="02020603050405020304" pitchFamily="18" charset="0"/>
                <a:cs typeface="Times New Roman" panose="02020603050405020304" pitchFamily="18" charset="0"/>
              </a:rPr>
              <a:t>generally </a:t>
            </a:r>
            <a:r>
              <a:rPr sz="2700" spc="-50" dirty="0">
                <a:latin typeface="Times New Roman" panose="02020603050405020304" pitchFamily="18" charset="0"/>
                <a:cs typeface="Times New Roman" panose="02020603050405020304" pitchFamily="18" charset="0"/>
              </a:rPr>
              <a:t>returned </a:t>
            </a:r>
            <a:r>
              <a:rPr sz="2700" spc="-25" dirty="0">
                <a:latin typeface="Times New Roman" panose="02020603050405020304" pitchFamily="18" charset="0"/>
                <a:cs typeface="Times New Roman" panose="02020603050405020304" pitchFamily="18" charset="0"/>
              </a:rPr>
              <a:t>after </a:t>
            </a:r>
            <a:r>
              <a:rPr sz="2700" spc="-140" dirty="0">
                <a:latin typeface="Times New Roman" panose="02020603050405020304" pitchFamily="18" charset="0"/>
                <a:cs typeface="Times New Roman" panose="02020603050405020304" pitchFamily="18" charset="0"/>
              </a:rPr>
              <a:t>large-scale </a:t>
            </a:r>
            <a:r>
              <a:rPr sz="2700" spc="-130" dirty="0">
                <a:latin typeface="Times New Roman" panose="02020603050405020304" pitchFamily="18" charset="0"/>
                <a:cs typeface="Times New Roman" panose="02020603050405020304" pitchFamily="18" charset="0"/>
              </a:rPr>
              <a:t>facial-scan  </a:t>
            </a:r>
            <a:r>
              <a:rPr sz="2700" spc="-40" dirty="0">
                <a:latin typeface="Times New Roman" panose="02020603050405020304" pitchFamily="18" charset="0"/>
                <a:cs typeface="Times New Roman" panose="02020603050405020304" pitchFamily="18" charset="0"/>
              </a:rPr>
              <a:t>identification</a:t>
            </a:r>
            <a:r>
              <a:rPr sz="2700" spc="-150" dirty="0">
                <a:latin typeface="Times New Roman" panose="02020603050405020304" pitchFamily="18" charset="0"/>
                <a:cs typeface="Times New Roman" panose="02020603050405020304" pitchFamily="18" charset="0"/>
              </a:rPr>
              <a:t> </a:t>
            </a:r>
            <a:r>
              <a:rPr sz="2700" spc="-165" dirty="0">
                <a:latin typeface="Times New Roman" panose="02020603050405020304" pitchFamily="18" charset="0"/>
                <a:cs typeface="Times New Roman" panose="02020603050405020304" pitchFamily="18" charset="0"/>
              </a:rPr>
              <a:t>searches.</a:t>
            </a:r>
            <a:endParaRPr sz="27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2)">
                                      <p:cBhvr>
                                        <p:cTn id="7" dur="2000"/>
                                        <p:tgtEl>
                                          <p:spTgt spid="2"/>
                                        </p:tgtEl>
                                      </p:cBhvr>
                                    </p:animEffect>
                                  </p:childTnLst>
                                </p:cTn>
                              </p:par>
                            </p:childTnLst>
                          </p:cTn>
                        </p:par>
                        <p:par>
                          <p:cTn id="8" fill="hold">
                            <p:stCondLst>
                              <p:cond delay="2000"/>
                            </p:stCondLst>
                            <p:childTnLst>
                              <p:par>
                                <p:cTn id="9" presetID="31"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1000" fill="hold"/>
                                        <p:tgtEl>
                                          <p:spTgt spid="6"/>
                                        </p:tgtEl>
                                        <p:attrNameLst>
                                          <p:attrName>ppt_w</p:attrName>
                                        </p:attrNameLst>
                                      </p:cBhvr>
                                      <p:tavLst>
                                        <p:tav tm="0">
                                          <p:val>
                                            <p:fltVal val="0"/>
                                          </p:val>
                                        </p:tav>
                                        <p:tav tm="100000">
                                          <p:val>
                                            <p:strVal val="#ppt_w"/>
                                          </p:val>
                                        </p:tav>
                                      </p:tavLst>
                                    </p:anim>
                                    <p:anim calcmode="lin" valueType="num">
                                      <p:cBhvr>
                                        <p:cTn id="12" dur="1000" fill="hold"/>
                                        <p:tgtEl>
                                          <p:spTgt spid="6"/>
                                        </p:tgtEl>
                                        <p:attrNameLst>
                                          <p:attrName>ppt_h</p:attrName>
                                        </p:attrNameLst>
                                      </p:cBhvr>
                                      <p:tavLst>
                                        <p:tav tm="0">
                                          <p:val>
                                            <p:fltVal val="0"/>
                                          </p:val>
                                        </p:tav>
                                        <p:tav tm="100000">
                                          <p:val>
                                            <p:strVal val="#ppt_h"/>
                                          </p:val>
                                        </p:tav>
                                      </p:tavLst>
                                    </p:anim>
                                    <p:anim calcmode="lin" valueType="num">
                                      <p:cBhvr>
                                        <p:cTn id="13" dur="1000" fill="hold"/>
                                        <p:tgtEl>
                                          <p:spTgt spid="6"/>
                                        </p:tgtEl>
                                        <p:attrNameLst>
                                          <p:attrName>style.rotation</p:attrName>
                                        </p:attrNameLst>
                                      </p:cBhvr>
                                      <p:tavLst>
                                        <p:tav tm="0">
                                          <p:val>
                                            <p:fltVal val="90"/>
                                          </p:val>
                                        </p:tav>
                                        <p:tav tm="100000">
                                          <p:val>
                                            <p:fltVal val="0"/>
                                          </p:val>
                                        </p:tav>
                                      </p:tavLst>
                                    </p:anim>
                                    <p:animEffect transition="in" filter="fade">
                                      <p:cBhvr>
                                        <p:cTn id="1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21000" b="-13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2645879" y="609600"/>
            <a:ext cx="7854950" cy="566822"/>
          </a:xfrm>
          <a:prstGeom prst="rect">
            <a:avLst/>
          </a:prstGeom>
        </p:spPr>
        <p:txBody>
          <a:bodyPr vert="horz" wrap="square" lIns="0" tIns="12700" rIns="0" bIns="0" rtlCol="0" anchor="ctr">
            <a:spAutoFit/>
          </a:bodyPr>
          <a:lstStyle/>
          <a:p>
            <a:pPr marL="12700">
              <a:spcBef>
                <a:spcPts val="100"/>
              </a:spcBef>
            </a:pPr>
            <a:r>
              <a:rPr lang="en-US" spc="-185" dirty="0">
                <a:effectLst/>
                <a:latin typeface="Palatino Linotype" panose="02040502050505030304" pitchFamily="18" charset="0"/>
              </a:rPr>
              <a:t>	</a:t>
            </a:r>
            <a:r>
              <a:rPr lang="en-US" u="sng" spc="-185" dirty="0">
                <a:effectLst/>
                <a:latin typeface="Palatino Linotype" panose="02040502050505030304" pitchFamily="18" charset="0"/>
              </a:rPr>
              <a:t>How  this  system  work</a:t>
            </a:r>
            <a:endParaRPr u="sng" dirty="0">
              <a:effectLst/>
              <a:latin typeface="Palatino Linotype" panose="02040502050505030304" pitchFamily="18" charset="0"/>
            </a:endParaRPr>
          </a:p>
        </p:txBody>
      </p:sp>
      <p:sp>
        <p:nvSpPr>
          <p:cNvPr id="7" name="object 7"/>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14</a:t>
            </a:fld>
            <a:endParaRPr dirty="0"/>
          </a:p>
        </p:txBody>
      </p:sp>
      <p:sp>
        <p:nvSpPr>
          <p:cNvPr id="5" name="object 5"/>
          <p:cNvSpPr txBox="1"/>
          <p:nvPr/>
        </p:nvSpPr>
        <p:spPr>
          <a:xfrm>
            <a:off x="1429854" y="1455025"/>
            <a:ext cx="10287000" cy="2687915"/>
          </a:xfrm>
          <a:prstGeom prst="rect">
            <a:avLst/>
          </a:prstGeom>
        </p:spPr>
        <p:txBody>
          <a:bodyPr vert="horz" wrap="square" lIns="0" tIns="12700" rIns="0" bIns="0" rtlCol="0">
            <a:spAutoFit/>
          </a:bodyPr>
          <a:lstStyle/>
          <a:p>
            <a:pPr marL="469900" marR="5080" indent="-457200" algn="just">
              <a:lnSpc>
                <a:spcPct val="99900"/>
              </a:lnSpc>
              <a:spcBef>
                <a:spcPts val="100"/>
              </a:spcBef>
              <a:buFont typeface="Arial" panose="020B0604020202020204" pitchFamily="34" charset="0"/>
              <a:buChar char="•"/>
            </a:pPr>
            <a:r>
              <a:rPr sz="2800" spc="-180" dirty="0">
                <a:latin typeface="Times New Roman" panose="02020603050405020304" pitchFamily="18" charset="0"/>
                <a:cs typeface="Times New Roman" panose="02020603050405020304" pitchFamily="18" charset="0"/>
              </a:rPr>
              <a:t>Facial </a:t>
            </a:r>
            <a:r>
              <a:rPr sz="2800" spc="-70" dirty="0">
                <a:latin typeface="Times New Roman" panose="02020603050405020304" pitchFamily="18" charset="0"/>
                <a:cs typeface="Times New Roman" panose="02020603050405020304" pitchFamily="18" charset="0"/>
              </a:rPr>
              <a:t>recognition software </a:t>
            </a:r>
            <a:r>
              <a:rPr sz="2800" spc="-145" dirty="0">
                <a:latin typeface="Times New Roman" panose="02020603050405020304" pitchFamily="18" charset="0"/>
                <a:cs typeface="Times New Roman" panose="02020603050405020304" pitchFamily="18" charset="0"/>
              </a:rPr>
              <a:t>is </a:t>
            </a:r>
            <a:r>
              <a:rPr sz="2800" spc="-180" dirty="0">
                <a:latin typeface="Times New Roman" panose="02020603050405020304" pitchFamily="18" charset="0"/>
                <a:cs typeface="Times New Roman" panose="02020603050405020304" pitchFamily="18" charset="0"/>
              </a:rPr>
              <a:t>based </a:t>
            </a:r>
            <a:r>
              <a:rPr sz="2800" spc="-90" dirty="0">
                <a:latin typeface="Times New Roman" panose="02020603050405020304" pitchFamily="18" charset="0"/>
                <a:cs typeface="Times New Roman" panose="02020603050405020304" pitchFamily="18" charset="0"/>
              </a:rPr>
              <a:t>on </a:t>
            </a:r>
            <a:r>
              <a:rPr sz="2800" spc="-40" dirty="0">
                <a:latin typeface="Times New Roman" panose="02020603050405020304" pitchFamily="18" charset="0"/>
                <a:cs typeface="Times New Roman" panose="02020603050405020304" pitchFamily="18" charset="0"/>
              </a:rPr>
              <a:t>the ability </a:t>
            </a:r>
            <a:r>
              <a:rPr sz="2800" spc="30" dirty="0">
                <a:latin typeface="Times New Roman" panose="02020603050405020304" pitchFamily="18" charset="0"/>
                <a:cs typeface="Times New Roman" panose="02020603050405020304" pitchFamily="18" charset="0"/>
              </a:rPr>
              <a:t>to  </a:t>
            </a:r>
            <a:r>
              <a:rPr sz="2800" spc="-10" dirty="0">
                <a:latin typeface="Times New Roman" panose="02020603050405020304" pitchFamily="18" charset="0"/>
                <a:cs typeface="Times New Roman" panose="02020603050405020304" pitchFamily="18" charset="0"/>
              </a:rPr>
              <a:t>first </a:t>
            </a:r>
            <a:r>
              <a:rPr sz="2800" spc="-140" dirty="0">
                <a:latin typeface="Times New Roman" panose="02020603050405020304" pitchFamily="18" charset="0"/>
                <a:cs typeface="Times New Roman" panose="02020603050405020304" pitchFamily="18" charset="0"/>
              </a:rPr>
              <a:t>recognize </a:t>
            </a:r>
            <a:r>
              <a:rPr sz="2800" spc="-155" dirty="0">
                <a:latin typeface="Times New Roman" panose="02020603050405020304" pitchFamily="18" charset="0"/>
                <a:cs typeface="Times New Roman" panose="02020603050405020304" pitchFamily="18" charset="0"/>
              </a:rPr>
              <a:t>faces, </a:t>
            </a:r>
            <a:r>
              <a:rPr sz="2800" spc="-85" dirty="0">
                <a:latin typeface="Times New Roman" panose="02020603050405020304" pitchFamily="18" charset="0"/>
                <a:cs typeface="Times New Roman" panose="02020603050405020304" pitchFamily="18" charset="0"/>
              </a:rPr>
              <a:t>which </a:t>
            </a:r>
            <a:r>
              <a:rPr sz="2800" spc="-145" dirty="0">
                <a:latin typeface="Times New Roman" panose="02020603050405020304" pitchFamily="18" charset="0"/>
                <a:cs typeface="Times New Roman" panose="02020603050405020304" pitchFamily="18" charset="0"/>
              </a:rPr>
              <a:t>is </a:t>
            </a:r>
            <a:r>
              <a:rPr sz="2800" spc="-220" dirty="0">
                <a:latin typeface="Times New Roman" panose="02020603050405020304" pitchFamily="18" charset="0"/>
                <a:cs typeface="Times New Roman" panose="02020603050405020304" pitchFamily="18" charset="0"/>
              </a:rPr>
              <a:t>a </a:t>
            </a:r>
            <a:r>
              <a:rPr sz="2800" spc="-95" dirty="0">
                <a:latin typeface="Times New Roman" panose="02020603050405020304" pitchFamily="18" charset="0"/>
                <a:cs typeface="Times New Roman" panose="02020603050405020304" pitchFamily="18" charset="0"/>
              </a:rPr>
              <a:t>technological </a:t>
            </a:r>
            <a:r>
              <a:rPr sz="2800" spc="-40" dirty="0">
                <a:latin typeface="Times New Roman" panose="02020603050405020304" pitchFamily="18" charset="0"/>
                <a:cs typeface="Times New Roman" panose="02020603050405020304" pitchFamily="18" charset="0"/>
              </a:rPr>
              <a:t>feat in  </a:t>
            </a:r>
            <a:r>
              <a:rPr sz="2800" spc="-45" dirty="0">
                <a:latin typeface="Times New Roman" panose="02020603050405020304" pitchFamily="18" charset="0"/>
                <a:cs typeface="Times New Roman" panose="02020603050405020304" pitchFamily="18" charset="0"/>
              </a:rPr>
              <a:t>itself. </a:t>
            </a:r>
            <a:r>
              <a:rPr sz="2800" dirty="0">
                <a:latin typeface="Times New Roman" panose="02020603050405020304" pitchFamily="18" charset="0"/>
                <a:cs typeface="Times New Roman" panose="02020603050405020304" pitchFamily="18" charset="0"/>
              </a:rPr>
              <a:t>If </a:t>
            </a:r>
            <a:r>
              <a:rPr sz="2800" spc="-110" dirty="0">
                <a:latin typeface="Times New Roman" panose="02020603050405020304" pitchFamily="18" charset="0"/>
                <a:cs typeface="Times New Roman" panose="02020603050405020304" pitchFamily="18" charset="0"/>
              </a:rPr>
              <a:t>you </a:t>
            </a:r>
            <a:r>
              <a:rPr sz="2800" spc="-75" dirty="0">
                <a:latin typeface="Times New Roman" panose="02020603050405020304" pitchFamily="18" charset="0"/>
                <a:cs typeface="Times New Roman" panose="02020603050405020304" pitchFamily="18" charset="0"/>
              </a:rPr>
              <a:t>look </a:t>
            </a:r>
            <a:r>
              <a:rPr sz="2800" spc="-30" dirty="0">
                <a:latin typeface="Times New Roman" panose="02020603050405020304" pitchFamily="18" charset="0"/>
                <a:cs typeface="Times New Roman" panose="02020603050405020304" pitchFamily="18" charset="0"/>
              </a:rPr>
              <a:t>at </a:t>
            </a:r>
            <a:r>
              <a:rPr sz="2800" spc="-40" dirty="0">
                <a:latin typeface="Times New Roman" panose="02020603050405020304" pitchFamily="18" charset="0"/>
                <a:cs typeface="Times New Roman" panose="02020603050405020304" pitchFamily="18" charset="0"/>
              </a:rPr>
              <a:t>the </a:t>
            </a:r>
            <a:r>
              <a:rPr sz="2800" spc="-25" dirty="0">
                <a:latin typeface="Times New Roman" panose="02020603050405020304" pitchFamily="18" charset="0"/>
                <a:cs typeface="Times New Roman" panose="02020603050405020304" pitchFamily="18" charset="0"/>
              </a:rPr>
              <a:t>mirror, </a:t>
            </a:r>
            <a:r>
              <a:rPr sz="2800" spc="-105" dirty="0">
                <a:latin typeface="Times New Roman" panose="02020603050405020304" pitchFamily="18" charset="0"/>
                <a:cs typeface="Times New Roman" panose="02020603050405020304" pitchFamily="18" charset="0"/>
              </a:rPr>
              <a:t>you </a:t>
            </a:r>
            <a:r>
              <a:rPr sz="2800" spc="-175" dirty="0">
                <a:latin typeface="Times New Roman" panose="02020603050405020304" pitchFamily="18" charset="0"/>
                <a:cs typeface="Times New Roman" panose="02020603050405020304" pitchFamily="18" charset="0"/>
              </a:rPr>
              <a:t>can </a:t>
            </a:r>
            <a:r>
              <a:rPr sz="2800" spc="-220" dirty="0">
                <a:latin typeface="Times New Roman" panose="02020603050405020304" pitchFamily="18" charset="0"/>
                <a:cs typeface="Times New Roman" panose="02020603050405020304" pitchFamily="18" charset="0"/>
              </a:rPr>
              <a:t>see </a:t>
            </a:r>
            <a:r>
              <a:rPr sz="2800" dirty="0">
                <a:latin typeface="Times New Roman" panose="02020603050405020304" pitchFamily="18" charset="0"/>
                <a:cs typeface="Times New Roman" panose="02020603050405020304" pitchFamily="18" charset="0"/>
              </a:rPr>
              <a:t>that </a:t>
            </a:r>
            <a:r>
              <a:rPr sz="2800" spc="-75" dirty="0">
                <a:latin typeface="Times New Roman" panose="02020603050405020304" pitchFamily="18" charset="0"/>
                <a:cs typeface="Times New Roman" panose="02020603050405020304" pitchFamily="18" charset="0"/>
              </a:rPr>
              <a:t>your  </a:t>
            </a:r>
            <a:r>
              <a:rPr sz="2800" spc="-130" dirty="0">
                <a:latin typeface="Times New Roman" panose="02020603050405020304" pitchFamily="18" charset="0"/>
                <a:cs typeface="Times New Roman" panose="02020603050405020304" pitchFamily="18" charset="0"/>
              </a:rPr>
              <a:t>face </a:t>
            </a:r>
            <a:r>
              <a:rPr sz="2800" spc="-210" dirty="0">
                <a:latin typeface="Times New Roman" panose="02020603050405020304" pitchFamily="18" charset="0"/>
                <a:cs typeface="Times New Roman" panose="02020603050405020304" pitchFamily="18" charset="0"/>
              </a:rPr>
              <a:t>has </a:t>
            </a:r>
            <a:r>
              <a:rPr sz="2800" spc="-70" dirty="0">
                <a:latin typeface="Times New Roman" panose="02020603050405020304" pitchFamily="18" charset="0"/>
                <a:cs typeface="Times New Roman" panose="02020603050405020304" pitchFamily="18" charset="0"/>
              </a:rPr>
              <a:t>certain </a:t>
            </a:r>
            <a:r>
              <a:rPr sz="2800" spc="-105" dirty="0">
                <a:latin typeface="Times New Roman" panose="02020603050405020304" pitchFamily="18" charset="0"/>
                <a:cs typeface="Times New Roman" panose="02020603050405020304" pitchFamily="18" charset="0"/>
              </a:rPr>
              <a:t>distinguishable </a:t>
            </a:r>
            <a:r>
              <a:rPr sz="2800" spc="-120" dirty="0">
                <a:latin typeface="Times New Roman" panose="02020603050405020304" pitchFamily="18" charset="0"/>
                <a:cs typeface="Times New Roman" panose="02020603050405020304" pitchFamily="18" charset="0"/>
              </a:rPr>
              <a:t>landmarks. </a:t>
            </a:r>
            <a:r>
              <a:rPr sz="2800" spc="-220" dirty="0">
                <a:latin typeface="Times New Roman" panose="02020603050405020304" pitchFamily="18" charset="0"/>
                <a:cs typeface="Times New Roman" panose="02020603050405020304" pitchFamily="18" charset="0"/>
              </a:rPr>
              <a:t>These </a:t>
            </a:r>
            <a:r>
              <a:rPr sz="2800" spc="-114">
                <a:latin typeface="Times New Roman" panose="02020603050405020304" pitchFamily="18" charset="0"/>
                <a:cs typeface="Times New Roman" panose="02020603050405020304" pitchFamily="18" charset="0"/>
              </a:rPr>
              <a:t>are </a:t>
            </a:r>
            <a:r>
              <a:rPr sz="2800" spc="-40">
                <a:latin typeface="Times New Roman" panose="02020603050405020304" pitchFamily="18" charset="0"/>
                <a:cs typeface="Times New Roman" panose="02020603050405020304" pitchFamily="18" charset="0"/>
              </a:rPr>
              <a:t>the </a:t>
            </a:r>
            <a:r>
              <a:rPr sz="2800" spc="-185" dirty="0">
                <a:latin typeface="Times New Roman" panose="02020603050405020304" pitchFamily="18" charset="0"/>
                <a:cs typeface="Times New Roman" panose="02020603050405020304" pitchFamily="18" charset="0"/>
              </a:rPr>
              <a:t>peaks </a:t>
            </a:r>
            <a:r>
              <a:rPr sz="2800" spc="-130" dirty="0">
                <a:latin typeface="Times New Roman" panose="02020603050405020304" pitchFamily="18" charset="0"/>
                <a:cs typeface="Times New Roman" panose="02020603050405020304" pitchFamily="18" charset="0"/>
              </a:rPr>
              <a:t>and </a:t>
            </a:r>
            <a:r>
              <a:rPr sz="2800" spc="-140" dirty="0">
                <a:latin typeface="Times New Roman" panose="02020603050405020304" pitchFamily="18" charset="0"/>
                <a:cs typeface="Times New Roman" panose="02020603050405020304" pitchFamily="18" charset="0"/>
              </a:rPr>
              <a:t>valleys </a:t>
            </a:r>
            <a:r>
              <a:rPr sz="2800" spc="-5" dirty="0">
                <a:latin typeface="Times New Roman" panose="02020603050405020304" pitchFamily="18" charset="0"/>
                <a:cs typeface="Times New Roman" panose="02020603050405020304" pitchFamily="18" charset="0"/>
              </a:rPr>
              <a:t>that </a:t>
            </a:r>
            <a:r>
              <a:rPr sz="2800" spc="-155" dirty="0">
                <a:latin typeface="Times New Roman" panose="02020603050405020304" pitchFamily="18" charset="0"/>
                <a:cs typeface="Times New Roman" panose="02020603050405020304" pitchFamily="18" charset="0"/>
              </a:rPr>
              <a:t>make </a:t>
            </a:r>
            <a:r>
              <a:rPr sz="2800" spc="-95" dirty="0">
                <a:latin typeface="Times New Roman" panose="02020603050405020304" pitchFamily="18" charset="0"/>
                <a:cs typeface="Times New Roman" panose="02020603050405020304" pitchFamily="18" charset="0"/>
              </a:rPr>
              <a:t>up </a:t>
            </a:r>
            <a:r>
              <a:rPr sz="2800" spc="-40" dirty="0">
                <a:latin typeface="Times New Roman" panose="02020603050405020304" pitchFamily="18" charset="0"/>
                <a:cs typeface="Times New Roman" panose="02020603050405020304" pitchFamily="18" charset="0"/>
              </a:rPr>
              <a:t>the </a:t>
            </a:r>
            <a:r>
              <a:rPr sz="2800" spc="-25" dirty="0">
                <a:latin typeface="Times New Roman" panose="02020603050405020304" pitchFamily="18" charset="0"/>
                <a:cs typeface="Times New Roman" panose="02020603050405020304" pitchFamily="18" charset="0"/>
              </a:rPr>
              <a:t>different  </a:t>
            </a:r>
            <a:r>
              <a:rPr sz="2800" spc="-95" dirty="0">
                <a:latin typeface="Times New Roman" panose="02020603050405020304" pitchFamily="18" charset="0"/>
                <a:cs typeface="Times New Roman" panose="02020603050405020304" pitchFamily="18" charset="0"/>
              </a:rPr>
              <a:t>facial</a:t>
            </a:r>
            <a:r>
              <a:rPr sz="2800" spc="-160" dirty="0">
                <a:latin typeface="Times New Roman" panose="02020603050405020304" pitchFamily="18" charset="0"/>
                <a:cs typeface="Times New Roman" panose="02020603050405020304" pitchFamily="18" charset="0"/>
              </a:rPr>
              <a:t> </a:t>
            </a:r>
            <a:r>
              <a:rPr sz="2800" spc="-85">
                <a:latin typeface="Times New Roman" panose="02020603050405020304" pitchFamily="18" charset="0"/>
                <a:cs typeface="Times New Roman" panose="02020603050405020304" pitchFamily="18" charset="0"/>
              </a:rPr>
              <a:t>features.</a:t>
            </a:r>
            <a:endParaRPr sz="2800" dirty="0">
              <a:latin typeface="Times New Roman" panose="02020603050405020304" pitchFamily="18" charset="0"/>
              <a:cs typeface="Times New Roman" panose="02020603050405020304" pitchFamily="18" charset="0"/>
            </a:endParaRPr>
          </a:p>
          <a:p>
            <a:pPr marL="469900" marR="6985" indent="-457200" algn="just">
              <a:spcBef>
                <a:spcPts val="700"/>
              </a:spcBef>
              <a:buFont typeface="Arial" panose="020B0604020202020204" pitchFamily="34" charset="0"/>
              <a:buChar char="•"/>
            </a:pPr>
            <a:r>
              <a:rPr sz="2800" spc="-310" dirty="0">
                <a:latin typeface="Times New Roman" panose="02020603050405020304" pitchFamily="18" charset="0"/>
                <a:cs typeface="Times New Roman" panose="02020603050405020304" pitchFamily="18" charset="0"/>
              </a:rPr>
              <a:t>VISIONICS </a:t>
            </a:r>
            <a:r>
              <a:rPr sz="2800" spc="-110" dirty="0">
                <a:latin typeface="Times New Roman" panose="02020603050405020304" pitchFamily="18" charset="0"/>
                <a:cs typeface="Times New Roman" panose="02020603050405020304" pitchFamily="18" charset="0"/>
              </a:rPr>
              <a:t>defines </a:t>
            </a:r>
            <a:r>
              <a:rPr sz="2800" spc="-120" dirty="0">
                <a:latin typeface="Times New Roman" panose="02020603050405020304" pitchFamily="18" charset="0"/>
                <a:cs typeface="Times New Roman" panose="02020603050405020304" pitchFamily="18" charset="0"/>
              </a:rPr>
              <a:t>these </a:t>
            </a:r>
            <a:r>
              <a:rPr sz="2800" spc="-125" dirty="0">
                <a:latin typeface="Times New Roman" panose="02020603050405020304" pitchFamily="18" charset="0"/>
                <a:cs typeface="Times New Roman" panose="02020603050405020304" pitchFamily="18" charset="0"/>
              </a:rPr>
              <a:t>landmarks </a:t>
            </a:r>
            <a:r>
              <a:rPr sz="2800" spc="-260" dirty="0">
                <a:latin typeface="Times New Roman" panose="02020603050405020304" pitchFamily="18" charset="0"/>
                <a:cs typeface="Times New Roman" panose="02020603050405020304" pitchFamily="18" charset="0"/>
              </a:rPr>
              <a:t>as </a:t>
            </a:r>
            <a:r>
              <a:rPr sz="2800" spc="-95" dirty="0">
                <a:latin typeface="Times New Roman" panose="02020603050405020304" pitchFamily="18" charset="0"/>
                <a:cs typeface="Times New Roman" panose="02020603050405020304" pitchFamily="18" charset="0"/>
              </a:rPr>
              <a:t>nodal </a:t>
            </a:r>
            <a:r>
              <a:rPr sz="2800" spc="-75" dirty="0">
                <a:latin typeface="Times New Roman" panose="02020603050405020304" pitchFamily="18" charset="0"/>
                <a:cs typeface="Times New Roman" panose="02020603050405020304" pitchFamily="18" charset="0"/>
              </a:rPr>
              <a:t>points</a:t>
            </a:r>
            <a:r>
              <a:rPr sz="2800" spc="-75">
                <a:latin typeface="Times New Roman" panose="02020603050405020304" pitchFamily="18" charset="0"/>
                <a:cs typeface="Times New Roman" panose="02020603050405020304" pitchFamily="18" charset="0"/>
              </a:rPr>
              <a:t>. </a:t>
            </a:r>
            <a:r>
              <a:rPr sz="2800" spc="-150">
                <a:latin typeface="Times New Roman" panose="02020603050405020304" pitchFamily="18" charset="0"/>
                <a:cs typeface="Times New Roman" panose="02020603050405020304" pitchFamily="18" charset="0"/>
              </a:rPr>
              <a:t>There </a:t>
            </a:r>
            <a:r>
              <a:rPr sz="2800" spc="-114" dirty="0">
                <a:latin typeface="Times New Roman" panose="02020603050405020304" pitchFamily="18" charset="0"/>
                <a:cs typeface="Times New Roman" panose="02020603050405020304" pitchFamily="18" charset="0"/>
              </a:rPr>
              <a:t>are </a:t>
            </a:r>
            <a:r>
              <a:rPr sz="2800" spc="-70" dirty="0">
                <a:latin typeface="Times New Roman" panose="02020603050405020304" pitchFamily="18" charset="0"/>
                <a:cs typeface="Times New Roman" panose="02020603050405020304" pitchFamily="18" charset="0"/>
              </a:rPr>
              <a:t>about </a:t>
            </a:r>
            <a:r>
              <a:rPr sz="2800" spc="-145" dirty="0">
                <a:latin typeface="Times New Roman" panose="02020603050405020304" pitchFamily="18" charset="0"/>
                <a:cs typeface="Times New Roman" panose="02020603050405020304" pitchFamily="18" charset="0"/>
              </a:rPr>
              <a:t>80 </a:t>
            </a:r>
            <a:r>
              <a:rPr sz="2800" spc="-95" dirty="0">
                <a:latin typeface="Times New Roman" panose="02020603050405020304" pitchFamily="18" charset="0"/>
                <a:cs typeface="Times New Roman" panose="02020603050405020304" pitchFamily="18" charset="0"/>
              </a:rPr>
              <a:t>nodal </a:t>
            </a:r>
            <a:r>
              <a:rPr sz="2800" spc="-70" dirty="0">
                <a:latin typeface="Times New Roman" panose="02020603050405020304" pitchFamily="18" charset="0"/>
                <a:cs typeface="Times New Roman" panose="02020603050405020304" pitchFamily="18" charset="0"/>
              </a:rPr>
              <a:t>points </a:t>
            </a:r>
            <a:r>
              <a:rPr sz="2800" spc="-90" dirty="0">
                <a:latin typeface="Times New Roman" panose="02020603050405020304" pitchFamily="18" charset="0"/>
                <a:cs typeface="Times New Roman" panose="02020603050405020304" pitchFamily="18" charset="0"/>
              </a:rPr>
              <a:t>on </a:t>
            </a:r>
            <a:r>
              <a:rPr sz="2800" spc="-220" dirty="0">
                <a:latin typeface="Times New Roman" panose="02020603050405020304" pitchFamily="18" charset="0"/>
                <a:cs typeface="Times New Roman" panose="02020603050405020304" pitchFamily="18" charset="0"/>
              </a:rPr>
              <a:t>a </a:t>
            </a:r>
            <a:r>
              <a:rPr sz="2800" spc="-120" dirty="0">
                <a:latin typeface="Times New Roman" panose="02020603050405020304" pitchFamily="18" charset="0"/>
                <a:cs typeface="Times New Roman" panose="02020603050405020304" pitchFamily="18" charset="0"/>
              </a:rPr>
              <a:t>human</a:t>
            </a:r>
            <a:r>
              <a:rPr sz="2800" spc="-430" dirty="0">
                <a:latin typeface="Times New Roman" panose="02020603050405020304" pitchFamily="18" charset="0"/>
                <a:cs typeface="Times New Roman" panose="02020603050405020304" pitchFamily="18" charset="0"/>
              </a:rPr>
              <a:t> </a:t>
            </a:r>
            <a:r>
              <a:rPr sz="2800" spc="-120" dirty="0">
                <a:latin typeface="Times New Roman" panose="02020603050405020304" pitchFamily="18" charset="0"/>
                <a:cs typeface="Times New Roman" panose="02020603050405020304" pitchFamily="18" charset="0"/>
              </a:rPr>
              <a:t>face.</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out)">
                                      <p:cBhvr>
                                        <p:cTn id="7" dur="2000"/>
                                        <p:tgtEl>
                                          <p:spTgt spid="2"/>
                                        </p:tgtEl>
                                      </p:cBhvr>
                                    </p:animEffect>
                                  </p:childTnLst>
                                </p:cTn>
                              </p:par>
                            </p:childTnLst>
                          </p:cTn>
                        </p:par>
                        <p:par>
                          <p:cTn id="8" fill="hold">
                            <p:stCondLst>
                              <p:cond delay="2000"/>
                            </p:stCondLst>
                            <p:childTnLst>
                              <p:par>
                                <p:cTn id="9" presetID="47"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object 5"/>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15</a:t>
            </a:fld>
            <a:endParaRPr dirty="0"/>
          </a:p>
        </p:txBody>
      </p:sp>
      <p:sp>
        <p:nvSpPr>
          <p:cNvPr id="3" name="object 3"/>
          <p:cNvSpPr txBox="1"/>
          <p:nvPr/>
        </p:nvSpPr>
        <p:spPr>
          <a:xfrm>
            <a:off x="3352800" y="1066800"/>
            <a:ext cx="8105140" cy="3998531"/>
          </a:xfrm>
          <a:prstGeom prst="rect">
            <a:avLst/>
          </a:prstGeom>
        </p:spPr>
        <p:txBody>
          <a:bodyPr vert="horz" wrap="square" lIns="0" tIns="12700" rIns="0" bIns="0" rtlCol="0">
            <a:spAutoFit/>
          </a:bodyPr>
          <a:lstStyle/>
          <a:p>
            <a:pPr marL="396240" marR="5080">
              <a:spcBef>
                <a:spcPts val="100"/>
              </a:spcBef>
            </a:pPr>
            <a:r>
              <a:rPr sz="2800" b="1" spc="-150" dirty="0">
                <a:latin typeface="Times New Roman" panose="02020603050405020304" pitchFamily="18" charset="0"/>
                <a:cs typeface="Times New Roman" panose="02020603050405020304" pitchFamily="18" charset="0"/>
              </a:rPr>
              <a:t>Here </a:t>
            </a:r>
            <a:r>
              <a:rPr sz="2800" b="1" spc="-120" dirty="0">
                <a:latin typeface="Times New Roman" panose="02020603050405020304" pitchFamily="18" charset="0"/>
                <a:cs typeface="Times New Roman" panose="02020603050405020304" pitchFamily="18" charset="0"/>
              </a:rPr>
              <a:t>are </a:t>
            </a:r>
            <a:r>
              <a:rPr sz="2800" b="1" spc="-40" dirty="0">
                <a:latin typeface="Times New Roman" panose="02020603050405020304" pitchFamily="18" charset="0"/>
                <a:cs typeface="Times New Roman" panose="02020603050405020304" pitchFamily="18" charset="0"/>
              </a:rPr>
              <a:t>few </a:t>
            </a:r>
            <a:r>
              <a:rPr sz="2800" b="1" spc="-95" dirty="0">
                <a:latin typeface="Times New Roman" panose="02020603050405020304" pitchFamily="18" charset="0"/>
                <a:cs typeface="Times New Roman" panose="02020603050405020304" pitchFamily="18" charset="0"/>
              </a:rPr>
              <a:t>nodal </a:t>
            </a:r>
            <a:r>
              <a:rPr sz="2800" b="1" spc="-70" dirty="0">
                <a:latin typeface="Times New Roman" panose="02020603050405020304" pitchFamily="18" charset="0"/>
                <a:cs typeface="Times New Roman" panose="02020603050405020304" pitchFamily="18" charset="0"/>
              </a:rPr>
              <a:t>points </a:t>
            </a:r>
            <a:r>
              <a:rPr sz="2800" b="1" dirty="0">
                <a:latin typeface="Times New Roman" panose="02020603050405020304" pitchFamily="18" charset="0"/>
                <a:cs typeface="Times New Roman" panose="02020603050405020304" pitchFamily="18" charset="0"/>
              </a:rPr>
              <a:t>that </a:t>
            </a:r>
            <a:r>
              <a:rPr sz="2800" b="1" spc="-120" dirty="0">
                <a:latin typeface="Times New Roman" panose="02020603050405020304" pitchFamily="18" charset="0"/>
                <a:cs typeface="Times New Roman" panose="02020603050405020304" pitchFamily="18" charset="0"/>
              </a:rPr>
              <a:t>are </a:t>
            </a:r>
            <a:r>
              <a:rPr sz="2800" b="1" spc="-140" dirty="0">
                <a:latin typeface="Times New Roman" panose="02020603050405020304" pitchFamily="18" charset="0"/>
                <a:cs typeface="Times New Roman" panose="02020603050405020304" pitchFamily="18" charset="0"/>
              </a:rPr>
              <a:t>measured </a:t>
            </a:r>
            <a:r>
              <a:rPr sz="2800" b="1" spc="-120" dirty="0">
                <a:latin typeface="Times New Roman" panose="02020603050405020304" pitchFamily="18" charset="0"/>
                <a:cs typeface="Times New Roman" panose="02020603050405020304" pitchFamily="18" charset="0"/>
              </a:rPr>
              <a:t>by </a:t>
            </a:r>
            <a:r>
              <a:rPr sz="2800" b="1" spc="-40" dirty="0">
                <a:latin typeface="Times New Roman" panose="02020603050405020304" pitchFamily="18" charset="0"/>
                <a:cs typeface="Times New Roman" panose="02020603050405020304" pitchFamily="18" charset="0"/>
              </a:rPr>
              <a:t>the  </a:t>
            </a:r>
            <a:r>
              <a:rPr sz="2800" b="1" spc="-70">
                <a:latin typeface="Times New Roman" panose="02020603050405020304" pitchFamily="18" charset="0"/>
                <a:cs typeface="Times New Roman" panose="02020603050405020304" pitchFamily="18" charset="0"/>
              </a:rPr>
              <a:t>software.</a:t>
            </a:r>
            <a:endParaRPr sz="2800" b="1" dirty="0">
              <a:latin typeface="Times New Roman" panose="02020603050405020304" pitchFamily="18" charset="0"/>
              <a:cs typeface="Times New Roman" panose="02020603050405020304" pitchFamily="18" charset="0"/>
            </a:endParaRPr>
          </a:p>
          <a:p>
            <a:pPr marL="396240" indent="-383540">
              <a:spcBef>
                <a:spcPts val="690"/>
              </a:spcBef>
              <a:buAutoNum type="arabicPeriod"/>
              <a:tabLst>
                <a:tab pos="396240" algn="l"/>
              </a:tabLst>
            </a:pPr>
            <a:r>
              <a:rPr lang="en-US" sz="2800" spc="-120" dirty="0">
                <a:latin typeface="Times New Roman" panose="02020603050405020304" pitchFamily="18" charset="0"/>
                <a:cs typeface="Times New Roman" panose="02020603050405020304" pitchFamily="18" charset="0"/>
              </a:rPr>
              <a:t>D</a:t>
            </a:r>
            <a:r>
              <a:rPr sz="2800" spc="-120" dirty="0">
                <a:latin typeface="Times New Roman" panose="02020603050405020304" pitchFamily="18" charset="0"/>
                <a:cs typeface="Times New Roman" panose="02020603050405020304" pitchFamily="18" charset="0"/>
              </a:rPr>
              <a:t>istance </a:t>
            </a:r>
            <a:r>
              <a:rPr sz="2800" spc="-80" dirty="0">
                <a:latin typeface="Times New Roman" panose="02020603050405020304" pitchFamily="18" charset="0"/>
                <a:cs typeface="Times New Roman" panose="02020603050405020304" pitchFamily="18" charset="0"/>
              </a:rPr>
              <a:t>between </a:t>
            </a:r>
            <a:r>
              <a:rPr sz="2800" spc="-40" dirty="0">
                <a:latin typeface="Times New Roman" panose="02020603050405020304" pitchFamily="18" charset="0"/>
                <a:cs typeface="Times New Roman" panose="02020603050405020304" pitchFamily="18" charset="0"/>
              </a:rPr>
              <a:t>the</a:t>
            </a:r>
            <a:r>
              <a:rPr sz="2800" spc="-250" dirty="0">
                <a:latin typeface="Times New Roman" panose="02020603050405020304" pitchFamily="18" charset="0"/>
                <a:cs typeface="Times New Roman" panose="02020603050405020304" pitchFamily="18" charset="0"/>
              </a:rPr>
              <a:t> </a:t>
            </a:r>
            <a:r>
              <a:rPr sz="2800" spc="-200" dirty="0">
                <a:latin typeface="Times New Roman" panose="02020603050405020304" pitchFamily="18" charset="0"/>
                <a:cs typeface="Times New Roman" panose="02020603050405020304" pitchFamily="18" charset="0"/>
              </a:rPr>
              <a:t>eyes</a:t>
            </a:r>
            <a:endParaRPr sz="2800" dirty="0">
              <a:latin typeface="Times New Roman" panose="02020603050405020304" pitchFamily="18" charset="0"/>
              <a:cs typeface="Times New Roman" panose="02020603050405020304" pitchFamily="18" charset="0"/>
            </a:endParaRPr>
          </a:p>
          <a:p>
            <a:pPr marL="396240" indent="-383540">
              <a:spcBef>
                <a:spcPts val="700"/>
              </a:spcBef>
              <a:buAutoNum type="arabicPeriod"/>
              <a:tabLst>
                <a:tab pos="396240" algn="l"/>
              </a:tabLst>
            </a:pPr>
            <a:r>
              <a:rPr lang="en-US" sz="2800" spc="-10" dirty="0">
                <a:latin typeface="Times New Roman" panose="02020603050405020304" pitchFamily="18" charset="0"/>
                <a:cs typeface="Times New Roman" panose="02020603050405020304" pitchFamily="18" charset="0"/>
              </a:rPr>
              <a:t>W</a:t>
            </a:r>
            <a:r>
              <a:rPr sz="2800" spc="-10" dirty="0">
                <a:latin typeface="Times New Roman" panose="02020603050405020304" pitchFamily="18" charset="0"/>
                <a:cs typeface="Times New Roman" panose="02020603050405020304" pitchFamily="18" charset="0"/>
              </a:rPr>
              <a:t>idth of </a:t>
            </a:r>
            <a:r>
              <a:rPr sz="2800" spc="-40" dirty="0">
                <a:latin typeface="Times New Roman" panose="02020603050405020304" pitchFamily="18" charset="0"/>
                <a:cs typeface="Times New Roman" panose="02020603050405020304" pitchFamily="18" charset="0"/>
              </a:rPr>
              <a:t>the</a:t>
            </a:r>
            <a:r>
              <a:rPr sz="2800" spc="-434" dirty="0">
                <a:latin typeface="Times New Roman" panose="02020603050405020304" pitchFamily="18" charset="0"/>
                <a:cs typeface="Times New Roman" panose="02020603050405020304" pitchFamily="18" charset="0"/>
              </a:rPr>
              <a:t> </a:t>
            </a:r>
            <a:r>
              <a:rPr sz="2800" spc="-170" dirty="0">
                <a:latin typeface="Times New Roman" panose="02020603050405020304" pitchFamily="18" charset="0"/>
                <a:cs typeface="Times New Roman" panose="02020603050405020304" pitchFamily="18" charset="0"/>
              </a:rPr>
              <a:t>nose</a:t>
            </a:r>
            <a:endParaRPr sz="2800" dirty="0">
              <a:latin typeface="Times New Roman" panose="02020603050405020304" pitchFamily="18" charset="0"/>
              <a:cs typeface="Times New Roman" panose="02020603050405020304" pitchFamily="18" charset="0"/>
            </a:endParaRPr>
          </a:p>
          <a:p>
            <a:pPr marL="396240" indent="-383540">
              <a:spcBef>
                <a:spcPts val="700"/>
              </a:spcBef>
              <a:buAutoNum type="arabicPeriod"/>
              <a:tabLst>
                <a:tab pos="396240" algn="l"/>
              </a:tabLst>
            </a:pPr>
            <a:r>
              <a:rPr lang="en-US" sz="2800" spc="-60" dirty="0">
                <a:latin typeface="Times New Roman" panose="02020603050405020304" pitchFamily="18" charset="0"/>
                <a:cs typeface="Times New Roman" panose="02020603050405020304" pitchFamily="18" charset="0"/>
              </a:rPr>
              <a:t>D</a:t>
            </a:r>
            <a:r>
              <a:rPr sz="2800" spc="-60" dirty="0">
                <a:latin typeface="Times New Roman" panose="02020603050405020304" pitchFamily="18" charset="0"/>
                <a:cs typeface="Times New Roman" panose="02020603050405020304" pitchFamily="18" charset="0"/>
              </a:rPr>
              <a:t>epth </a:t>
            </a:r>
            <a:r>
              <a:rPr sz="2800" spc="-5" dirty="0">
                <a:latin typeface="Times New Roman" panose="02020603050405020304" pitchFamily="18" charset="0"/>
                <a:cs typeface="Times New Roman" panose="02020603050405020304" pitchFamily="18" charset="0"/>
              </a:rPr>
              <a:t>of </a:t>
            </a:r>
            <a:r>
              <a:rPr sz="2800" spc="-40" dirty="0">
                <a:latin typeface="Times New Roman" panose="02020603050405020304" pitchFamily="18" charset="0"/>
                <a:cs typeface="Times New Roman" panose="02020603050405020304" pitchFamily="18" charset="0"/>
              </a:rPr>
              <a:t>the </a:t>
            </a:r>
            <a:r>
              <a:rPr sz="2800" spc="-160" dirty="0">
                <a:latin typeface="Times New Roman" panose="02020603050405020304" pitchFamily="18" charset="0"/>
                <a:cs typeface="Times New Roman" panose="02020603050405020304" pitchFamily="18" charset="0"/>
              </a:rPr>
              <a:t>eye</a:t>
            </a:r>
            <a:r>
              <a:rPr sz="2800" spc="-490" dirty="0">
                <a:latin typeface="Times New Roman" panose="02020603050405020304" pitchFamily="18" charset="0"/>
                <a:cs typeface="Times New Roman" panose="02020603050405020304" pitchFamily="18" charset="0"/>
              </a:rPr>
              <a:t> </a:t>
            </a:r>
            <a:r>
              <a:rPr sz="2800" spc="-130" dirty="0">
                <a:latin typeface="Times New Roman" panose="02020603050405020304" pitchFamily="18" charset="0"/>
                <a:cs typeface="Times New Roman" panose="02020603050405020304" pitchFamily="18" charset="0"/>
              </a:rPr>
              <a:t>socket</a:t>
            </a:r>
            <a:endParaRPr sz="2800" dirty="0">
              <a:latin typeface="Times New Roman" panose="02020603050405020304" pitchFamily="18" charset="0"/>
              <a:cs typeface="Times New Roman" panose="02020603050405020304" pitchFamily="18" charset="0"/>
            </a:endParaRPr>
          </a:p>
          <a:p>
            <a:pPr marL="396240" indent="-383540">
              <a:spcBef>
                <a:spcPts val="690"/>
              </a:spcBef>
              <a:buAutoNum type="arabicPeriod"/>
              <a:tabLst>
                <a:tab pos="396240" algn="l"/>
              </a:tabLst>
            </a:pPr>
            <a:r>
              <a:rPr lang="en-US" sz="2800" spc="-155" dirty="0">
                <a:latin typeface="Times New Roman" panose="02020603050405020304" pitchFamily="18" charset="0"/>
                <a:cs typeface="Times New Roman" panose="02020603050405020304" pitchFamily="18" charset="0"/>
              </a:rPr>
              <a:t>C</a:t>
            </a:r>
            <a:r>
              <a:rPr sz="2800" spc="-155" dirty="0">
                <a:latin typeface="Times New Roman" panose="02020603050405020304" pitchFamily="18" charset="0"/>
                <a:cs typeface="Times New Roman" panose="02020603050405020304" pitchFamily="18" charset="0"/>
              </a:rPr>
              <a:t>heekbones</a:t>
            </a:r>
            <a:endParaRPr sz="2800" dirty="0">
              <a:latin typeface="Times New Roman" panose="02020603050405020304" pitchFamily="18" charset="0"/>
              <a:cs typeface="Times New Roman" panose="02020603050405020304" pitchFamily="18" charset="0"/>
            </a:endParaRPr>
          </a:p>
          <a:p>
            <a:pPr marL="396240" indent="-383540">
              <a:spcBef>
                <a:spcPts val="700"/>
              </a:spcBef>
              <a:buAutoNum type="arabicPeriod"/>
              <a:tabLst>
                <a:tab pos="396240" algn="l"/>
              </a:tabLst>
            </a:pPr>
            <a:r>
              <a:rPr lang="en-US" sz="2800" spc="-70" dirty="0">
                <a:latin typeface="Times New Roman" panose="02020603050405020304" pitchFamily="18" charset="0"/>
                <a:cs typeface="Times New Roman" panose="02020603050405020304" pitchFamily="18" charset="0"/>
              </a:rPr>
              <a:t>J</a:t>
            </a:r>
            <a:r>
              <a:rPr sz="2800" spc="-70" dirty="0">
                <a:latin typeface="Times New Roman" panose="02020603050405020304" pitchFamily="18" charset="0"/>
                <a:cs typeface="Times New Roman" panose="02020603050405020304" pitchFamily="18" charset="0"/>
              </a:rPr>
              <a:t>aw</a:t>
            </a:r>
            <a:r>
              <a:rPr sz="2800" spc="-150" dirty="0">
                <a:latin typeface="Times New Roman" panose="02020603050405020304" pitchFamily="18" charset="0"/>
                <a:cs typeface="Times New Roman" panose="02020603050405020304" pitchFamily="18" charset="0"/>
              </a:rPr>
              <a:t> </a:t>
            </a:r>
            <a:r>
              <a:rPr sz="2800" spc="-60" dirty="0">
                <a:latin typeface="Times New Roman" panose="02020603050405020304" pitchFamily="18" charset="0"/>
                <a:cs typeface="Times New Roman" panose="02020603050405020304" pitchFamily="18" charset="0"/>
              </a:rPr>
              <a:t>line</a:t>
            </a:r>
            <a:endParaRPr sz="2800" dirty="0">
              <a:latin typeface="Times New Roman" panose="02020603050405020304" pitchFamily="18" charset="0"/>
              <a:cs typeface="Times New Roman" panose="02020603050405020304" pitchFamily="18" charset="0"/>
            </a:endParaRPr>
          </a:p>
          <a:p>
            <a:pPr marL="396240" indent="-383540">
              <a:spcBef>
                <a:spcPts val="700"/>
              </a:spcBef>
              <a:buAutoNum type="arabicPeriod"/>
              <a:tabLst>
                <a:tab pos="396240" algn="l"/>
              </a:tabLst>
            </a:pPr>
            <a:r>
              <a:rPr lang="en-US" sz="2800" spc="-100" dirty="0">
                <a:latin typeface="Times New Roman" panose="02020603050405020304" pitchFamily="18" charset="0"/>
                <a:cs typeface="Times New Roman" panose="02020603050405020304" pitchFamily="18" charset="0"/>
              </a:rPr>
              <a:t>C</a:t>
            </a:r>
            <a:r>
              <a:rPr sz="2800" spc="-100" dirty="0">
                <a:latin typeface="Times New Roman" panose="02020603050405020304" pitchFamily="18" charset="0"/>
                <a:cs typeface="Times New Roman" panose="02020603050405020304" pitchFamily="18" charset="0"/>
              </a:rPr>
              <a:t>hin</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wipe(down)">
                                      <p:cBhvr>
                                        <p:cTn id="23" dur="580">
                                          <p:stCondLst>
                                            <p:cond delay="0"/>
                                          </p:stCondLst>
                                        </p:cTn>
                                        <p:tgtEl>
                                          <p:spTgt spid="3">
                                            <p:txEl>
                                              <p:pRg st="1" end="1"/>
                                            </p:txEl>
                                          </p:spTgt>
                                        </p:tgtEl>
                                      </p:cBhvr>
                                    </p:animEffect>
                                    <p:anim calcmode="lin" valueType="num">
                                      <p:cBhvr>
                                        <p:cTn id="24"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3">
                                            <p:txEl>
                                              <p:pRg st="1" end="1"/>
                                            </p:txEl>
                                          </p:spTgt>
                                        </p:tgtEl>
                                      </p:cBhvr>
                                      <p:to x="100000" y="60000"/>
                                    </p:animScale>
                                    <p:animScale>
                                      <p:cBhvr>
                                        <p:cTn id="30" dur="166" decel="50000">
                                          <p:stCondLst>
                                            <p:cond delay="676"/>
                                          </p:stCondLst>
                                        </p:cTn>
                                        <p:tgtEl>
                                          <p:spTgt spid="3">
                                            <p:txEl>
                                              <p:pRg st="1" end="1"/>
                                            </p:txEl>
                                          </p:spTgt>
                                        </p:tgtEl>
                                      </p:cBhvr>
                                      <p:to x="100000" y="100000"/>
                                    </p:animScale>
                                    <p:animScale>
                                      <p:cBhvr>
                                        <p:cTn id="31" dur="26">
                                          <p:stCondLst>
                                            <p:cond delay="1312"/>
                                          </p:stCondLst>
                                        </p:cTn>
                                        <p:tgtEl>
                                          <p:spTgt spid="3">
                                            <p:txEl>
                                              <p:pRg st="1" end="1"/>
                                            </p:txEl>
                                          </p:spTgt>
                                        </p:tgtEl>
                                      </p:cBhvr>
                                      <p:to x="100000" y="80000"/>
                                    </p:animScale>
                                    <p:animScale>
                                      <p:cBhvr>
                                        <p:cTn id="32" dur="166" decel="50000">
                                          <p:stCondLst>
                                            <p:cond delay="1338"/>
                                          </p:stCondLst>
                                        </p:cTn>
                                        <p:tgtEl>
                                          <p:spTgt spid="3">
                                            <p:txEl>
                                              <p:pRg st="1" end="1"/>
                                            </p:txEl>
                                          </p:spTgt>
                                        </p:tgtEl>
                                      </p:cBhvr>
                                      <p:to x="100000" y="100000"/>
                                    </p:animScale>
                                    <p:animScale>
                                      <p:cBhvr>
                                        <p:cTn id="33" dur="26">
                                          <p:stCondLst>
                                            <p:cond delay="1642"/>
                                          </p:stCondLst>
                                        </p:cTn>
                                        <p:tgtEl>
                                          <p:spTgt spid="3">
                                            <p:txEl>
                                              <p:pRg st="1" end="1"/>
                                            </p:txEl>
                                          </p:spTgt>
                                        </p:tgtEl>
                                      </p:cBhvr>
                                      <p:to x="100000" y="90000"/>
                                    </p:animScale>
                                    <p:animScale>
                                      <p:cBhvr>
                                        <p:cTn id="34" dur="166" decel="50000">
                                          <p:stCondLst>
                                            <p:cond delay="1668"/>
                                          </p:stCondLst>
                                        </p:cTn>
                                        <p:tgtEl>
                                          <p:spTgt spid="3">
                                            <p:txEl>
                                              <p:pRg st="1" end="1"/>
                                            </p:txEl>
                                          </p:spTgt>
                                        </p:tgtEl>
                                      </p:cBhvr>
                                      <p:to x="100000" y="100000"/>
                                    </p:animScale>
                                    <p:animScale>
                                      <p:cBhvr>
                                        <p:cTn id="35" dur="26">
                                          <p:stCondLst>
                                            <p:cond delay="1808"/>
                                          </p:stCondLst>
                                        </p:cTn>
                                        <p:tgtEl>
                                          <p:spTgt spid="3">
                                            <p:txEl>
                                              <p:pRg st="1" end="1"/>
                                            </p:txEl>
                                          </p:spTgt>
                                        </p:tgtEl>
                                      </p:cBhvr>
                                      <p:to x="100000" y="95000"/>
                                    </p:animScale>
                                    <p:animScale>
                                      <p:cBhvr>
                                        <p:cTn id="36" dur="166" decel="50000">
                                          <p:stCondLst>
                                            <p:cond delay="1834"/>
                                          </p:stCondLst>
                                        </p:cTn>
                                        <p:tgtEl>
                                          <p:spTgt spid="3">
                                            <p:txEl>
                                              <p:pRg st="1" end="1"/>
                                            </p:txEl>
                                          </p:spTgt>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animEffect transition="in" filter="wipe(down)">
                                      <p:cBhvr>
                                        <p:cTn id="39" dur="580">
                                          <p:stCondLst>
                                            <p:cond delay="0"/>
                                          </p:stCondLst>
                                        </p:cTn>
                                        <p:tgtEl>
                                          <p:spTgt spid="3">
                                            <p:txEl>
                                              <p:pRg st="2" end="2"/>
                                            </p:txEl>
                                          </p:spTgt>
                                        </p:tgtEl>
                                      </p:cBhvr>
                                    </p:animEffect>
                                    <p:anim calcmode="lin" valueType="num">
                                      <p:cBhvr>
                                        <p:cTn id="40"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45" dur="26">
                                          <p:stCondLst>
                                            <p:cond delay="650"/>
                                          </p:stCondLst>
                                        </p:cTn>
                                        <p:tgtEl>
                                          <p:spTgt spid="3">
                                            <p:txEl>
                                              <p:pRg st="2" end="2"/>
                                            </p:txEl>
                                          </p:spTgt>
                                        </p:tgtEl>
                                      </p:cBhvr>
                                      <p:to x="100000" y="60000"/>
                                    </p:animScale>
                                    <p:animScale>
                                      <p:cBhvr>
                                        <p:cTn id="46" dur="166" decel="50000">
                                          <p:stCondLst>
                                            <p:cond delay="676"/>
                                          </p:stCondLst>
                                        </p:cTn>
                                        <p:tgtEl>
                                          <p:spTgt spid="3">
                                            <p:txEl>
                                              <p:pRg st="2" end="2"/>
                                            </p:txEl>
                                          </p:spTgt>
                                        </p:tgtEl>
                                      </p:cBhvr>
                                      <p:to x="100000" y="100000"/>
                                    </p:animScale>
                                    <p:animScale>
                                      <p:cBhvr>
                                        <p:cTn id="47" dur="26">
                                          <p:stCondLst>
                                            <p:cond delay="1312"/>
                                          </p:stCondLst>
                                        </p:cTn>
                                        <p:tgtEl>
                                          <p:spTgt spid="3">
                                            <p:txEl>
                                              <p:pRg st="2" end="2"/>
                                            </p:txEl>
                                          </p:spTgt>
                                        </p:tgtEl>
                                      </p:cBhvr>
                                      <p:to x="100000" y="80000"/>
                                    </p:animScale>
                                    <p:animScale>
                                      <p:cBhvr>
                                        <p:cTn id="48" dur="166" decel="50000">
                                          <p:stCondLst>
                                            <p:cond delay="1338"/>
                                          </p:stCondLst>
                                        </p:cTn>
                                        <p:tgtEl>
                                          <p:spTgt spid="3">
                                            <p:txEl>
                                              <p:pRg st="2" end="2"/>
                                            </p:txEl>
                                          </p:spTgt>
                                        </p:tgtEl>
                                      </p:cBhvr>
                                      <p:to x="100000" y="100000"/>
                                    </p:animScale>
                                    <p:animScale>
                                      <p:cBhvr>
                                        <p:cTn id="49" dur="26">
                                          <p:stCondLst>
                                            <p:cond delay="1642"/>
                                          </p:stCondLst>
                                        </p:cTn>
                                        <p:tgtEl>
                                          <p:spTgt spid="3">
                                            <p:txEl>
                                              <p:pRg st="2" end="2"/>
                                            </p:txEl>
                                          </p:spTgt>
                                        </p:tgtEl>
                                      </p:cBhvr>
                                      <p:to x="100000" y="90000"/>
                                    </p:animScale>
                                    <p:animScale>
                                      <p:cBhvr>
                                        <p:cTn id="50" dur="166" decel="50000">
                                          <p:stCondLst>
                                            <p:cond delay="1668"/>
                                          </p:stCondLst>
                                        </p:cTn>
                                        <p:tgtEl>
                                          <p:spTgt spid="3">
                                            <p:txEl>
                                              <p:pRg st="2" end="2"/>
                                            </p:txEl>
                                          </p:spTgt>
                                        </p:tgtEl>
                                      </p:cBhvr>
                                      <p:to x="100000" y="100000"/>
                                    </p:animScale>
                                    <p:animScale>
                                      <p:cBhvr>
                                        <p:cTn id="51" dur="26">
                                          <p:stCondLst>
                                            <p:cond delay="1808"/>
                                          </p:stCondLst>
                                        </p:cTn>
                                        <p:tgtEl>
                                          <p:spTgt spid="3">
                                            <p:txEl>
                                              <p:pRg st="2" end="2"/>
                                            </p:txEl>
                                          </p:spTgt>
                                        </p:tgtEl>
                                      </p:cBhvr>
                                      <p:to x="100000" y="95000"/>
                                    </p:animScale>
                                    <p:animScale>
                                      <p:cBhvr>
                                        <p:cTn id="52" dur="166" decel="50000">
                                          <p:stCondLst>
                                            <p:cond delay="1834"/>
                                          </p:stCondLst>
                                        </p:cTn>
                                        <p:tgtEl>
                                          <p:spTgt spid="3">
                                            <p:txEl>
                                              <p:pRg st="2" end="2"/>
                                            </p:txEl>
                                          </p:spTgt>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Effect transition="in" filter="wipe(down)">
                                      <p:cBhvr>
                                        <p:cTn id="55" dur="580">
                                          <p:stCondLst>
                                            <p:cond delay="0"/>
                                          </p:stCondLst>
                                        </p:cTn>
                                        <p:tgtEl>
                                          <p:spTgt spid="3">
                                            <p:txEl>
                                              <p:pRg st="3" end="3"/>
                                            </p:txEl>
                                          </p:spTgt>
                                        </p:tgtEl>
                                      </p:cBhvr>
                                    </p:animEffect>
                                    <p:anim calcmode="lin" valueType="num">
                                      <p:cBhvr>
                                        <p:cTn id="56"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61" dur="26">
                                          <p:stCondLst>
                                            <p:cond delay="650"/>
                                          </p:stCondLst>
                                        </p:cTn>
                                        <p:tgtEl>
                                          <p:spTgt spid="3">
                                            <p:txEl>
                                              <p:pRg st="3" end="3"/>
                                            </p:txEl>
                                          </p:spTgt>
                                        </p:tgtEl>
                                      </p:cBhvr>
                                      <p:to x="100000" y="60000"/>
                                    </p:animScale>
                                    <p:animScale>
                                      <p:cBhvr>
                                        <p:cTn id="62" dur="166" decel="50000">
                                          <p:stCondLst>
                                            <p:cond delay="676"/>
                                          </p:stCondLst>
                                        </p:cTn>
                                        <p:tgtEl>
                                          <p:spTgt spid="3">
                                            <p:txEl>
                                              <p:pRg st="3" end="3"/>
                                            </p:txEl>
                                          </p:spTgt>
                                        </p:tgtEl>
                                      </p:cBhvr>
                                      <p:to x="100000" y="100000"/>
                                    </p:animScale>
                                    <p:animScale>
                                      <p:cBhvr>
                                        <p:cTn id="63" dur="26">
                                          <p:stCondLst>
                                            <p:cond delay="1312"/>
                                          </p:stCondLst>
                                        </p:cTn>
                                        <p:tgtEl>
                                          <p:spTgt spid="3">
                                            <p:txEl>
                                              <p:pRg st="3" end="3"/>
                                            </p:txEl>
                                          </p:spTgt>
                                        </p:tgtEl>
                                      </p:cBhvr>
                                      <p:to x="100000" y="80000"/>
                                    </p:animScale>
                                    <p:animScale>
                                      <p:cBhvr>
                                        <p:cTn id="64" dur="166" decel="50000">
                                          <p:stCondLst>
                                            <p:cond delay="1338"/>
                                          </p:stCondLst>
                                        </p:cTn>
                                        <p:tgtEl>
                                          <p:spTgt spid="3">
                                            <p:txEl>
                                              <p:pRg st="3" end="3"/>
                                            </p:txEl>
                                          </p:spTgt>
                                        </p:tgtEl>
                                      </p:cBhvr>
                                      <p:to x="100000" y="100000"/>
                                    </p:animScale>
                                    <p:animScale>
                                      <p:cBhvr>
                                        <p:cTn id="65" dur="26">
                                          <p:stCondLst>
                                            <p:cond delay="1642"/>
                                          </p:stCondLst>
                                        </p:cTn>
                                        <p:tgtEl>
                                          <p:spTgt spid="3">
                                            <p:txEl>
                                              <p:pRg st="3" end="3"/>
                                            </p:txEl>
                                          </p:spTgt>
                                        </p:tgtEl>
                                      </p:cBhvr>
                                      <p:to x="100000" y="90000"/>
                                    </p:animScale>
                                    <p:animScale>
                                      <p:cBhvr>
                                        <p:cTn id="66" dur="166" decel="50000">
                                          <p:stCondLst>
                                            <p:cond delay="1668"/>
                                          </p:stCondLst>
                                        </p:cTn>
                                        <p:tgtEl>
                                          <p:spTgt spid="3">
                                            <p:txEl>
                                              <p:pRg st="3" end="3"/>
                                            </p:txEl>
                                          </p:spTgt>
                                        </p:tgtEl>
                                      </p:cBhvr>
                                      <p:to x="100000" y="100000"/>
                                    </p:animScale>
                                    <p:animScale>
                                      <p:cBhvr>
                                        <p:cTn id="67" dur="26">
                                          <p:stCondLst>
                                            <p:cond delay="1808"/>
                                          </p:stCondLst>
                                        </p:cTn>
                                        <p:tgtEl>
                                          <p:spTgt spid="3">
                                            <p:txEl>
                                              <p:pRg st="3" end="3"/>
                                            </p:txEl>
                                          </p:spTgt>
                                        </p:tgtEl>
                                      </p:cBhvr>
                                      <p:to x="100000" y="95000"/>
                                    </p:animScale>
                                    <p:animScale>
                                      <p:cBhvr>
                                        <p:cTn id="68" dur="166" decel="50000">
                                          <p:stCondLst>
                                            <p:cond delay="1834"/>
                                          </p:stCondLst>
                                        </p:cTn>
                                        <p:tgtEl>
                                          <p:spTgt spid="3">
                                            <p:txEl>
                                              <p:pRg st="3" end="3"/>
                                            </p:txEl>
                                          </p:spTgt>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3">
                                            <p:txEl>
                                              <p:pRg st="4" end="4"/>
                                            </p:txEl>
                                          </p:spTgt>
                                        </p:tgtEl>
                                        <p:attrNameLst>
                                          <p:attrName>style.visibility</p:attrName>
                                        </p:attrNameLst>
                                      </p:cBhvr>
                                      <p:to>
                                        <p:strVal val="visible"/>
                                      </p:to>
                                    </p:set>
                                    <p:animEffect transition="in" filter="wipe(down)">
                                      <p:cBhvr>
                                        <p:cTn id="71" dur="580">
                                          <p:stCondLst>
                                            <p:cond delay="0"/>
                                          </p:stCondLst>
                                        </p:cTn>
                                        <p:tgtEl>
                                          <p:spTgt spid="3">
                                            <p:txEl>
                                              <p:pRg st="4" end="4"/>
                                            </p:txEl>
                                          </p:spTgt>
                                        </p:tgtEl>
                                      </p:cBhvr>
                                    </p:animEffect>
                                    <p:anim calcmode="lin" valueType="num">
                                      <p:cBhvr>
                                        <p:cTn id="72"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77" dur="26">
                                          <p:stCondLst>
                                            <p:cond delay="650"/>
                                          </p:stCondLst>
                                        </p:cTn>
                                        <p:tgtEl>
                                          <p:spTgt spid="3">
                                            <p:txEl>
                                              <p:pRg st="4" end="4"/>
                                            </p:txEl>
                                          </p:spTgt>
                                        </p:tgtEl>
                                      </p:cBhvr>
                                      <p:to x="100000" y="60000"/>
                                    </p:animScale>
                                    <p:animScale>
                                      <p:cBhvr>
                                        <p:cTn id="78" dur="166" decel="50000">
                                          <p:stCondLst>
                                            <p:cond delay="676"/>
                                          </p:stCondLst>
                                        </p:cTn>
                                        <p:tgtEl>
                                          <p:spTgt spid="3">
                                            <p:txEl>
                                              <p:pRg st="4" end="4"/>
                                            </p:txEl>
                                          </p:spTgt>
                                        </p:tgtEl>
                                      </p:cBhvr>
                                      <p:to x="100000" y="100000"/>
                                    </p:animScale>
                                    <p:animScale>
                                      <p:cBhvr>
                                        <p:cTn id="79" dur="26">
                                          <p:stCondLst>
                                            <p:cond delay="1312"/>
                                          </p:stCondLst>
                                        </p:cTn>
                                        <p:tgtEl>
                                          <p:spTgt spid="3">
                                            <p:txEl>
                                              <p:pRg st="4" end="4"/>
                                            </p:txEl>
                                          </p:spTgt>
                                        </p:tgtEl>
                                      </p:cBhvr>
                                      <p:to x="100000" y="80000"/>
                                    </p:animScale>
                                    <p:animScale>
                                      <p:cBhvr>
                                        <p:cTn id="80" dur="166" decel="50000">
                                          <p:stCondLst>
                                            <p:cond delay="1338"/>
                                          </p:stCondLst>
                                        </p:cTn>
                                        <p:tgtEl>
                                          <p:spTgt spid="3">
                                            <p:txEl>
                                              <p:pRg st="4" end="4"/>
                                            </p:txEl>
                                          </p:spTgt>
                                        </p:tgtEl>
                                      </p:cBhvr>
                                      <p:to x="100000" y="100000"/>
                                    </p:animScale>
                                    <p:animScale>
                                      <p:cBhvr>
                                        <p:cTn id="81" dur="26">
                                          <p:stCondLst>
                                            <p:cond delay="1642"/>
                                          </p:stCondLst>
                                        </p:cTn>
                                        <p:tgtEl>
                                          <p:spTgt spid="3">
                                            <p:txEl>
                                              <p:pRg st="4" end="4"/>
                                            </p:txEl>
                                          </p:spTgt>
                                        </p:tgtEl>
                                      </p:cBhvr>
                                      <p:to x="100000" y="90000"/>
                                    </p:animScale>
                                    <p:animScale>
                                      <p:cBhvr>
                                        <p:cTn id="82" dur="166" decel="50000">
                                          <p:stCondLst>
                                            <p:cond delay="1668"/>
                                          </p:stCondLst>
                                        </p:cTn>
                                        <p:tgtEl>
                                          <p:spTgt spid="3">
                                            <p:txEl>
                                              <p:pRg st="4" end="4"/>
                                            </p:txEl>
                                          </p:spTgt>
                                        </p:tgtEl>
                                      </p:cBhvr>
                                      <p:to x="100000" y="100000"/>
                                    </p:animScale>
                                    <p:animScale>
                                      <p:cBhvr>
                                        <p:cTn id="83" dur="26">
                                          <p:stCondLst>
                                            <p:cond delay="1808"/>
                                          </p:stCondLst>
                                        </p:cTn>
                                        <p:tgtEl>
                                          <p:spTgt spid="3">
                                            <p:txEl>
                                              <p:pRg st="4" end="4"/>
                                            </p:txEl>
                                          </p:spTgt>
                                        </p:tgtEl>
                                      </p:cBhvr>
                                      <p:to x="100000" y="95000"/>
                                    </p:animScale>
                                    <p:animScale>
                                      <p:cBhvr>
                                        <p:cTn id="84" dur="166" decel="50000">
                                          <p:stCondLst>
                                            <p:cond delay="1834"/>
                                          </p:stCondLst>
                                        </p:cTn>
                                        <p:tgtEl>
                                          <p:spTgt spid="3">
                                            <p:txEl>
                                              <p:pRg st="4" end="4"/>
                                            </p:txEl>
                                          </p:spTgt>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3">
                                            <p:txEl>
                                              <p:pRg st="5" end="5"/>
                                            </p:txEl>
                                          </p:spTgt>
                                        </p:tgtEl>
                                        <p:attrNameLst>
                                          <p:attrName>style.visibility</p:attrName>
                                        </p:attrNameLst>
                                      </p:cBhvr>
                                      <p:to>
                                        <p:strVal val="visible"/>
                                      </p:to>
                                    </p:set>
                                    <p:animEffect transition="in" filter="wipe(down)">
                                      <p:cBhvr>
                                        <p:cTn id="87" dur="580">
                                          <p:stCondLst>
                                            <p:cond delay="0"/>
                                          </p:stCondLst>
                                        </p:cTn>
                                        <p:tgtEl>
                                          <p:spTgt spid="3">
                                            <p:txEl>
                                              <p:pRg st="5" end="5"/>
                                            </p:txEl>
                                          </p:spTgt>
                                        </p:tgtEl>
                                      </p:cBhvr>
                                    </p:animEffect>
                                    <p:anim calcmode="lin" valueType="num">
                                      <p:cBhvr>
                                        <p:cTn id="88"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93" dur="26">
                                          <p:stCondLst>
                                            <p:cond delay="650"/>
                                          </p:stCondLst>
                                        </p:cTn>
                                        <p:tgtEl>
                                          <p:spTgt spid="3">
                                            <p:txEl>
                                              <p:pRg st="5" end="5"/>
                                            </p:txEl>
                                          </p:spTgt>
                                        </p:tgtEl>
                                      </p:cBhvr>
                                      <p:to x="100000" y="60000"/>
                                    </p:animScale>
                                    <p:animScale>
                                      <p:cBhvr>
                                        <p:cTn id="94" dur="166" decel="50000">
                                          <p:stCondLst>
                                            <p:cond delay="676"/>
                                          </p:stCondLst>
                                        </p:cTn>
                                        <p:tgtEl>
                                          <p:spTgt spid="3">
                                            <p:txEl>
                                              <p:pRg st="5" end="5"/>
                                            </p:txEl>
                                          </p:spTgt>
                                        </p:tgtEl>
                                      </p:cBhvr>
                                      <p:to x="100000" y="100000"/>
                                    </p:animScale>
                                    <p:animScale>
                                      <p:cBhvr>
                                        <p:cTn id="95" dur="26">
                                          <p:stCondLst>
                                            <p:cond delay="1312"/>
                                          </p:stCondLst>
                                        </p:cTn>
                                        <p:tgtEl>
                                          <p:spTgt spid="3">
                                            <p:txEl>
                                              <p:pRg st="5" end="5"/>
                                            </p:txEl>
                                          </p:spTgt>
                                        </p:tgtEl>
                                      </p:cBhvr>
                                      <p:to x="100000" y="80000"/>
                                    </p:animScale>
                                    <p:animScale>
                                      <p:cBhvr>
                                        <p:cTn id="96" dur="166" decel="50000">
                                          <p:stCondLst>
                                            <p:cond delay="1338"/>
                                          </p:stCondLst>
                                        </p:cTn>
                                        <p:tgtEl>
                                          <p:spTgt spid="3">
                                            <p:txEl>
                                              <p:pRg st="5" end="5"/>
                                            </p:txEl>
                                          </p:spTgt>
                                        </p:tgtEl>
                                      </p:cBhvr>
                                      <p:to x="100000" y="100000"/>
                                    </p:animScale>
                                    <p:animScale>
                                      <p:cBhvr>
                                        <p:cTn id="97" dur="26">
                                          <p:stCondLst>
                                            <p:cond delay="1642"/>
                                          </p:stCondLst>
                                        </p:cTn>
                                        <p:tgtEl>
                                          <p:spTgt spid="3">
                                            <p:txEl>
                                              <p:pRg st="5" end="5"/>
                                            </p:txEl>
                                          </p:spTgt>
                                        </p:tgtEl>
                                      </p:cBhvr>
                                      <p:to x="100000" y="90000"/>
                                    </p:animScale>
                                    <p:animScale>
                                      <p:cBhvr>
                                        <p:cTn id="98" dur="166" decel="50000">
                                          <p:stCondLst>
                                            <p:cond delay="1668"/>
                                          </p:stCondLst>
                                        </p:cTn>
                                        <p:tgtEl>
                                          <p:spTgt spid="3">
                                            <p:txEl>
                                              <p:pRg st="5" end="5"/>
                                            </p:txEl>
                                          </p:spTgt>
                                        </p:tgtEl>
                                      </p:cBhvr>
                                      <p:to x="100000" y="100000"/>
                                    </p:animScale>
                                    <p:animScale>
                                      <p:cBhvr>
                                        <p:cTn id="99" dur="26">
                                          <p:stCondLst>
                                            <p:cond delay="1808"/>
                                          </p:stCondLst>
                                        </p:cTn>
                                        <p:tgtEl>
                                          <p:spTgt spid="3">
                                            <p:txEl>
                                              <p:pRg st="5" end="5"/>
                                            </p:txEl>
                                          </p:spTgt>
                                        </p:tgtEl>
                                      </p:cBhvr>
                                      <p:to x="100000" y="95000"/>
                                    </p:animScale>
                                    <p:animScale>
                                      <p:cBhvr>
                                        <p:cTn id="100" dur="166" decel="50000">
                                          <p:stCondLst>
                                            <p:cond delay="1834"/>
                                          </p:stCondLst>
                                        </p:cTn>
                                        <p:tgtEl>
                                          <p:spTgt spid="3">
                                            <p:txEl>
                                              <p:pRg st="5" end="5"/>
                                            </p:txEl>
                                          </p:spTgt>
                                        </p:tgtEl>
                                      </p:cBhvr>
                                      <p:to x="100000" y="100000"/>
                                    </p:animScale>
                                  </p:childTnLst>
                                </p:cTn>
                              </p:par>
                              <p:par>
                                <p:cTn id="101" presetID="26" presetClass="entr" presetSubtype="0" fill="hold" grpId="0" nodeType="withEffect">
                                  <p:stCondLst>
                                    <p:cond delay="0"/>
                                  </p:stCondLst>
                                  <p:childTnLst>
                                    <p:set>
                                      <p:cBhvr>
                                        <p:cTn id="102" dur="1" fill="hold">
                                          <p:stCondLst>
                                            <p:cond delay="0"/>
                                          </p:stCondLst>
                                        </p:cTn>
                                        <p:tgtEl>
                                          <p:spTgt spid="3">
                                            <p:txEl>
                                              <p:pRg st="6" end="6"/>
                                            </p:txEl>
                                          </p:spTgt>
                                        </p:tgtEl>
                                        <p:attrNameLst>
                                          <p:attrName>style.visibility</p:attrName>
                                        </p:attrNameLst>
                                      </p:cBhvr>
                                      <p:to>
                                        <p:strVal val="visible"/>
                                      </p:to>
                                    </p:set>
                                    <p:animEffect transition="in" filter="wipe(down)">
                                      <p:cBhvr>
                                        <p:cTn id="103" dur="580">
                                          <p:stCondLst>
                                            <p:cond delay="0"/>
                                          </p:stCondLst>
                                        </p:cTn>
                                        <p:tgtEl>
                                          <p:spTgt spid="3">
                                            <p:txEl>
                                              <p:pRg st="6" end="6"/>
                                            </p:txEl>
                                          </p:spTgt>
                                        </p:tgtEl>
                                      </p:cBhvr>
                                    </p:animEffect>
                                    <p:anim calcmode="lin" valueType="num">
                                      <p:cBhvr>
                                        <p:cTn id="104"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109" dur="26">
                                          <p:stCondLst>
                                            <p:cond delay="650"/>
                                          </p:stCondLst>
                                        </p:cTn>
                                        <p:tgtEl>
                                          <p:spTgt spid="3">
                                            <p:txEl>
                                              <p:pRg st="6" end="6"/>
                                            </p:txEl>
                                          </p:spTgt>
                                        </p:tgtEl>
                                      </p:cBhvr>
                                      <p:to x="100000" y="60000"/>
                                    </p:animScale>
                                    <p:animScale>
                                      <p:cBhvr>
                                        <p:cTn id="110" dur="166" decel="50000">
                                          <p:stCondLst>
                                            <p:cond delay="676"/>
                                          </p:stCondLst>
                                        </p:cTn>
                                        <p:tgtEl>
                                          <p:spTgt spid="3">
                                            <p:txEl>
                                              <p:pRg st="6" end="6"/>
                                            </p:txEl>
                                          </p:spTgt>
                                        </p:tgtEl>
                                      </p:cBhvr>
                                      <p:to x="100000" y="100000"/>
                                    </p:animScale>
                                    <p:animScale>
                                      <p:cBhvr>
                                        <p:cTn id="111" dur="26">
                                          <p:stCondLst>
                                            <p:cond delay="1312"/>
                                          </p:stCondLst>
                                        </p:cTn>
                                        <p:tgtEl>
                                          <p:spTgt spid="3">
                                            <p:txEl>
                                              <p:pRg st="6" end="6"/>
                                            </p:txEl>
                                          </p:spTgt>
                                        </p:tgtEl>
                                      </p:cBhvr>
                                      <p:to x="100000" y="80000"/>
                                    </p:animScale>
                                    <p:animScale>
                                      <p:cBhvr>
                                        <p:cTn id="112" dur="166" decel="50000">
                                          <p:stCondLst>
                                            <p:cond delay="1338"/>
                                          </p:stCondLst>
                                        </p:cTn>
                                        <p:tgtEl>
                                          <p:spTgt spid="3">
                                            <p:txEl>
                                              <p:pRg st="6" end="6"/>
                                            </p:txEl>
                                          </p:spTgt>
                                        </p:tgtEl>
                                      </p:cBhvr>
                                      <p:to x="100000" y="100000"/>
                                    </p:animScale>
                                    <p:animScale>
                                      <p:cBhvr>
                                        <p:cTn id="113" dur="26">
                                          <p:stCondLst>
                                            <p:cond delay="1642"/>
                                          </p:stCondLst>
                                        </p:cTn>
                                        <p:tgtEl>
                                          <p:spTgt spid="3">
                                            <p:txEl>
                                              <p:pRg st="6" end="6"/>
                                            </p:txEl>
                                          </p:spTgt>
                                        </p:tgtEl>
                                      </p:cBhvr>
                                      <p:to x="100000" y="90000"/>
                                    </p:animScale>
                                    <p:animScale>
                                      <p:cBhvr>
                                        <p:cTn id="114" dur="166" decel="50000">
                                          <p:stCondLst>
                                            <p:cond delay="1668"/>
                                          </p:stCondLst>
                                        </p:cTn>
                                        <p:tgtEl>
                                          <p:spTgt spid="3">
                                            <p:txEl>
                                              <p:pRg st="6" end="6"/>
                                            </p:txEl>
                                          </p:spTgt>
                                        </p:tgtEl>
                                      </p:cBhvr>
                                      <p:to x="100000" y="100000"/>
                                    </p:animScale>
                                    <p:animScale>
                                      <p:cBhvr>
                                        <p:cTn id="115" dur="26">
                                          <p:stCondLst>
                                            <p:cond delay="1808"/>
                                          </p:stCondLst>
                                        </p:cTn>
                                        <p:tgtEl>
                                          <p:spTgt spid="3">
                                            <p:txEl>
                                              <p:pRg st="6" end="6"/>
                                            </p:txEl>
                                          </p:spTgt>
                                        </p:tgtEl>
                                      </p:cBhvr>
                                      <p:to x="100000" y="95000"/>
                                    </p:animScale>
                                    <p:animScale>
                                      <p:cBhvr>
                                        <p:cTn id="116" dur="166" decel="50000">
                                          <p:stCondLst>
                                            <p:cond delay="1834"/>
                                          </p:stCondLst>
                                        </p:cTn>
                                        <p:tgtEl>
                                          <p:spTgt spid="3">
                                            <p:txEl>
                                              <p:pRg st="6" end="6"/>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16</a:t>
            </a:fld>
            <a:endParaRPr lang="en-US" dirty="0"/>
          </a:p>
        </p:txBody>
      </p:sp>
      <p:sp>
        <p:nvSpPr>
          <p:cNvPr id="5" name="Rectangle 4"/>
          <p:cNvSpPr/>
          <p:nvPr/>
        </p:nvSpPr>
        <p:spPr>
          <a:xfrm>
            <a:off x="3429000" y="304800"/>
            <a:ext cx="6785832" cy="584775"/>
          </a:xfrm>
          <a:prstGeom prst="rect">
            <a:avLst/>
          </a:prstGeom>
        </p:spPr>
        <p:txBody>
          <a:bodyPr wrap="none">
            <a:spAutoFit/>
          </a:bodyPr>
          <a:lstStyle/>
          <a:p>
            <a:r>
              <a:rPr lang="en-GB" sz="3200" u="sng" dirty="0">
                <a:effectLst>
                  <a:outerShdw blurRad="38100" dist="38100" dir="2700000" algn="tl">
                    <a:srgbClr val="C0C0C0"/>
                  </a:outerShdw>
                </a:effectLst>
                <a:latin typeface="Palatino Linotype" panose="02040502050505030304" pitchFamily="18" charset="0"/>
              </a:rPr>
              <a:t>Limitations of 2D Face Recognition</a:t>
            </a:r>
            <a:endParaRPr lang="en-US" sz="3200" u="sng" dirty="0">
              <a:latin typeface="Palatino Linotype" panose="02040502050505030304" pitchFamily="18" charset="0"/>
            </a:endParaRPr>
          </a:p>
        </p:txBody>
      </p:sp>
      <p:sp>
        <p:nvSpPr>
          <p:cNvPr id="6" name="Rectangle 5"/>
          <p:cNvSpPr/>
          <p:nvPr/>
        </p:nvSpPr>
        <p:spPr>
          <a:xfrm>
            <a:off x="1019175" y="1066800"/>
            <a:ext cx="10591800" cy="447495"/>
          </a:xfrm>
          <a:prstGeom prst="rect">
            <a:avLst/>
          </a:prstGeom>
        </p:spPr>
        <p:txBody>
          <a:bodyPr wrap="square">
            <a:spAutoFit/>
          </a:bodyPr>
          <a:lstStyle/>
          <a:p>
            <a:pPr>
              <a:spcBef>
                <a:spcPct val="50000"/>
              </a:spcBef>
            </a:pPr>
            <a:r>
              <a:rPr lang="en-GB" dirty="0">
                <a:latin typeface="Times New Roman" panose="02020603050405020304" pitchFamily="18" charset="0"/>
                <a:cs typeface="Times New Roman" panose="02020603050405020304" pitchFamily="18" charset="0"/>
              </a:rPr>
              <a:t>System effectiveness is highly dependant on image capture conditions.</a:t>
            </a:r>
          </a:p>
        </p:txBody>
      </p:sp>
      <p:sp>
        <p:nvSpPr>
          <p:cNvPr id="7" name="Rectangle 6"/>
          <p:cNvSpPr/>
          <p:nvPr/>
        </p:nvSpPr>
        <p:spPr>
          <a:xfrm>
            <a:off x="2971800" y="1636811"/>
            <a:ext cx="6096000" cy="4031873"/>
          </a:xfrm>
          <a:prstGeom prst="rect">
            <a:avLst/>
          </a:prstGeom>
        </p:spPr>
        <p:txBody>
          <a:bodyPr>
            <a:spAutoFit/>
          </a:bodyPr>
          <a:lstStyle/>
          <a:p>
            <a:pPr>
              <a:lnSpc>
                <a:spcPct val="90000"/>
              </a:lnSpc>
              <a:spcBef>
                <a:spcPct val="20000"/>
              </a:spcBef>
              <a:buClr>
                <a:schemeClr val="accent2"/>
              </a:buClr>
              <a:buFontTx/>
              <a:buChar char="•"/>
            </a:pPr>
            <a:r>
              <a:rPr lang="en-GB" sz="2000" b="1" dirty="0">
                <a:latin typeface="Times New Roman" panose="02020603050405020304" pitchFamily="18" charset="0"/>
                <a:cs typeface="Times New Roman" panose="02020603050405020304" pitchFamily="18" charset="0"/>
              </a:rPr>
              <a:t>Lighting conditions.</a:t>
            </a:r>
          </a:p>
          <a:p>
            <a:pPr lvl="1">
              <a:lnSpc>
                <a:spcPct val="90000"/>
              </a:lnSpc>
              <a:spcBef>
                <a:spcPct val="20000"/>
              </a:spcBef>
              <a:buClr>
                <a:schemeClr val="accent2"/>
              </a:buClr>
              <a:buFontTx/>
              <a:buChar char="•"/>
            </a:pPr>
            <a:r>
              <a:rPr lang="en-GB" sz="2000" dirty="0">
                <a:latin typeface="Times New Roman" panose="02020603050405020304" pitchFamily="18" charset="0"/>
                <a:cs typeface="Times New Roman" panose="02020603050405020304" pitchFamily="18" charset="0"/>
              </a:rPr>
              <a:t>Different lighting conditions for enrolment and query.</a:t>
            </a:r>
          </a:p>
          <a:p>
            <a:pPr lvl="1">
              <a:lnSpc>
                <a:spcPct val="90000"/>
              </a:lnSpc>
              <a:spcBef>
                <a:spcPct val="20000"/>
              </a:spcBef>
              <a:buClr>
                <a:schemeClr val="accent2"/>
              </a:buClr>
              <a:buFontTx/>
              <a:buChar char="•"/>
            </a:pPr>
            <a:r>
              <a:rPr lang="en-GB" sz="2000" dirty="0">
                <a:latin typeface="Times New Roman" panose="02020603050405020304" pitchFamily="18" charset="0"/>
                <a:cs typeface="Times New Roman" panose="02020603050405020304" pitchFamily="18" charset="0"/>
              </a:rPr>
              <a:t>Bright light causing image saturation.</a:t>
            </a:r>
          </a:p>
          <a:p>
            <a:pPr>
              <a:lnSpc>
                <a:spcPct val="90000"/>
              </a:lnSpc>
              <a:spcBef>
                <a:spcPct val="20000"/>
              </a:spcBef>
              <a:buClr>
                <a:schemeClr val="accent2"/>
              </a:buClr>
              <a:buFontTx/>
              <a:buChar char="•"/>
            </a:pPr>
            <a:r>
              <a:rPr lang="en-GB" sz="2000" b="1" dirty="0">
                <a:latin typeface="Times New Roman" panose="02020603050405020304" pitchFamily="18" charset="0"/>
                <a:cs typeface="Times New Roman" panose="02020603050405020304" pitchFamily="18" charset="0"/>
              </a:rPr>
              <a:t>Head orientation.</a:t>
            </a:r>
          </a:p>
          <a:p>
            <a:pPr lvl="1">
              <a:lnSpc>
                <a:spcPct val="90000"/>
              </a:lnSpc>
              <a:spcBef>
                <a:spcPct val="20000"/>
              </a:spcBef>
              <a:buClr>
                <a:schemeClr val="accent2"/>
              </a:buClr>
              <a:buFontTx/>
              <a:buChar char="•"/>
            </a:pPr>
            <a:r>
              <a:rPr lang="en-GB" sz="2000" dirty="0">
                <a:latin typeface="Times New Roman" panose="02020603050405020304" pitchFamily="18" charset="0"/>
                <a:cs typeface="Times New Roman" panose="02020603050405020304" pitchFamily="18" charset="0"/>
              </a:rPr>
              <a:t>2D feature distances appear to distort.</a:t>
            </a:r>
          </a:p>
          <a:p>
            <a:pPr>
              <a:lnSpc>
                <a:spcPct val="90000"/>
              </a:lnSpc>
              <a:spcBef>
                <a:spcPct val="20000"/>
              </a:spcBef>
              <a:buClr>
                <a:schemeClr val="accent2"/>
              </a:buClr>
              <a:buFontTx/>
              <a:buChar char="•"/>
            </a:pPr>
            <a:r>
              <a:rPr lang="en-GB" sz="2000" b="1" dirty="0">
                <a:latin typeface="Times New Roman" panose="02020603050405020304" pitchFamily="18" charset="0"/>
                <a:cs typeface="Times New Roman" panose="02020603050405020304" pitchFamily="18" charset="0"/>
              </a:rPr>
              <a:t>Image quality.</a:t>
            </a:r>
          </a:p>
          <a:p>
            <a:pPr lvl="1">
              <a:lnSpc>
                <a:spcPct val="90000"/>
              </a:lnSpc>
              <a:spcBef>
                <a:spcPct val="20000"/>
              </a:spcBef>
              <a:buClr>
                <a:schemeClr val="accent2"/>
              </a:buClr>
              <a:buFontTx/>
              <a:buChar char="•"/>
            </a:pPr>
            <a:r>
              <a:rPr lang="en-GB" sz="2000" dirty="0">
                <a:latin typeface="Times New Roman" panose="02020603050405020304" pitchFamily="18" charset="0"/>
                <a:cs typeface="Times New Roman" panose="02020603050405020304" pitchFamily="18" charset="0"/>
              </a:rPr>
              <a:t>CCTV, Web-cams etc. </a:t>
            </a:r>
          </a:p>
          <a:p>
            <a:pPr>
              <a:lnSpc>
                <a:spcPct val="90000"/>
              </a:lnSpc>
              <a:spcBef>
                <a:spcPct val="20000"/>
              </a:spcBef>
              <a:buClr>
                <a:schemeClr val="accent2"/>
              </a:buClr>
              <a:buFontTx/>
              <a:buChar char="•"/>
            </a:pPr>
            <a:r>
              <a:rPr lang="en-GB" sz="2000" b="1" dirty="0">
                <a:latin typeface="Times New Roman" panose="02020603050405020304" pitchFamily="18" charset="0"/>
                <a:cs typeface="Times New Roman" panose="02020603050405020304" pitchFamily="18" charset="0"/>
              </a:rPr>
              <a:t>Facial expression.</a:t>
            </a:r>
          </a:p>
          <a:p>
            <a:pPr lvl="1">
              <a:lnSpc>
                <a:spcPct val="90000"/>
              </a:lnSpc>
              <a:spcBef>
                <a:spcPct val="20000"/>
              </a:spcBef>
              <a:buClr>
                <a:schemeClr val="accent2"/>
              </a:buClr>
              <a:buFontTx/>
              <a:buChar char="•"/>
            </a:pPr>
            <a:r>
              <a:rPr lang="en-GB" sz="2000" dirty="0">
                <a:latin typeface="Times New Roman" panose="02020603050405020304" pitchFamily="18" charset="0"/>
                <a:cs typeface="Times New Roman" panose="02020603050405020304" pitchFamily="18" charset="0"/>
              </a:rPr>
              <a:t>Changes in feature location and shape.</a:t>
            </a:r>
          </a:p>
          <a:p>
            <a:pPr>
              <a:lnSpc>
                <a:spcPct val="90000"/>
              </a:lnSpc>
              <a:spcBef>
                <a:spcPct val="20000"/>
              </a:spcBef>
              <a:buClr>
                <a:schemeClr val="accent2"/>
              </a:buClr>
              <a:buFontTx/>
              <a:buChar char="•"/>
            </a:pPr>
            <a:r>
              <a:rPr kumimoji="1" lang="en-GB" sz="2000" b="1" dirty="0">
                <a:latin typeface="Times New Roman" panose="02020603050405020304" pitchFamily="18" charset="0"/>
                <a:cs typeface="Times New Roman" panose="02020603050405020304" pitchFamily="18" charset="0"/>
              </a:rPr>
              <a:t>Partial occlusion</a:t>
            </a:r>
          </a:p>
          <a:p>
            <a:pPr lvl="1">
              <a:lnSpc>
                <a:spcPct val="90000"/>
              </a:lnSpc>
              <a:spcBef>
                <a:spcPct val="20000"/>
              </a:spcBef>
              <a:buClr>
                <a:schemeClr val="accent2"/>
              </a:buClr>
              <a:buFontTx/>
              <a:buChar char="•"/>
            </a:pPr>
            <a:r>
              <a:rPr kumimoji="1" lang="en-GB" sz="2000" dirty="0">
                <a:latin typeface="Times New Roman" panose="02020603050405020304" pitchFamily="18" charset="0"/>
                <a:cs typeface="Times New Roman" panose="02020603050405020304" pitchFamily="18" charset="0"/>
              </a:rPr>
              <a:t>Hats, scarves, glasses etc.</a:t>
            </a:r>
          </a:p>
        </p:txBody>
      </p:sp>
      <p:graphicFrame>
        <p:nvGraphicFramePr>
          <p:cNvPr id="1026" name="Object 2"/>
          <p:cNvGraphicFramePr>
            <a:graphicFrameLocks noChangeAspect="1"/>
          </p:cNvGraphicFramePr>
          <p:nvPr/>
        </p:nvGraphicFramePr>
        <p:xfrm>
          <a:off x="228600" y="1752600"/>
          <a:ext cx="1587500" cy="2057400"/>
        </p:xfrm>
        <a:graphic>
          <a:graphicData uri="http://schemas.openxmlformats.org/presentationml/2006/ole">
            <mc:AlternateContent xmlns:mc="http://schemas.openxmlformats.org/markup-compatibility/2006">
              <mc:Choice xmlns:v="urn:schemas-microsoft-com:vml" Requires="v">
                <p:oleObj name="Bitmap Image" r:id="rId3" imgW="419048" imgH="542857" progId="PBrush">
                  <p:embed/>
                </p:oleObj>
              </mc:Choice>
              <mc:Fallback>
                <p:oleObj name="Bitmap Image" r:id="rId3" imgW="419048" imgH="542857" progId="PBrush">
                  <p:embed/>
                  <p:pic>
                    <p:nvPicPr>
                      <p:cNvPr id="1026" name="Object 2"/>
                      <p:cNvPicPr>
                        <a:picLocks noChangeAspect="1" noChangeArrowheads="1"/>
                      </p:cNvPicPr>
                      <p:nvPr/>
                    </p:nvPicPr>
                    <p:blipFill>
                      <a:blip r:embed="rId4">
                        <a:lum bright="8000"/>
                        <a:extLst>
                          <a:ext uri="{28A0092B-C50C-407E-A947-70E740481C1C}">
                            <a14:useLocalDpi xmlns:a14="http://schemas.microsoft.com/office/drawing/2010/main" val="0"/>
                          </a:ext>
                        </a:extLst>
                      </a:blip>
                      <a:srcRect/>
                      <a:stretch>
                        <a:fillRect/>
                      </a:stretch>
                    </p:blipFill>
                    <p:spPr bwMode="auto">
                      <a:xfrm>
                        <a:off x="228600" y="1752600"/>
                        <a:ext cx="1587500"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7" name="Object 3"/>
          <p:cNvGraphicFramePr>
            <a:graphicFrameLocks noChangeAspect="1"/>
          </p:cNvGraphicFramePr>
          <p:nvPr/>
        </p:nvGraphicFramePr>
        <p:xfrm>
          <a:off x="228600" y="3810000"/>
          <a:ext cx="790575" cy="1219200"/>
        </p:xfrm>
        <a:graphic>
          <a:graphicData uri="http://schemas.openxmlformats.org/presentationml/2006/ole">
            <mc:AlternateContent xmlns:mc="http://schemas.openxmlformats.org/markup-compatibility/2006">
              <mc:Choice xmlns:v="urn:schemas-microsoft-com:vml" Requires="v">
                <p:oleObj name="Bitmap Image" r:id="rId5" imgW="619211" imgH="895238" progId="PBrush">
                  <p:embed/>
                </p:oleObj>
              </mc:Choice>
              <mc:Fallback>
                <p:oleObj name="Bitmap Image" r:id="rId5" imgW="619211" imgH="895238" progId="PBrush">
                  <p:embed/>
                  <p:pic>
                    <p:nvPicPr>
                      <p:cNvPr id="1027" name="Object 3"/>
                      <p:cNvPicPr>
                        <a:picLocks noChangeAspect="1" noChangeArrowheads="1"/>
                      </p:cNvPicPr>
                      <p:nvPr/>
                    </p:nvPicPr>
                    <p:blipFill>
                      <a:blip r:embed="rId6">
                        <a:lum contrast="36000"/>
                        <a:extLst>
                          <a:ext uri="{28A0092B-C50C-407E-A947-70E740481C1C}">
                            <a14:useLocalDpi xmlns:a14="http://schemas.microsoft.com/office/drawing/2010/main" val="0"/>
                          </a:ext>
                        </a:extLst>
                      </a:blip>
                      <a:srcRect/>
                      <a:stretch>
                        <a:fillRect/>
                      </a:stretch>
                    </p:blipFill>
                    <p:spPr bwMode="auto">
                      <a:xfrm>
                        <a:off x="228600" y="3810000"/>
                        <a:ext cx="790575"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8" name="Object 4"/>
          <p:cNvGraphicFramePr>
            <a:graphicFrameLocks noChangeAspect="1"/>
          </p:cNvGraphicFramePr>
          <p:nvPr/>
        </p:nvGraphicFramePr>
        <p:xfrm>
          <a:off x="982663" y="3810000"/>
          <a:ext cx="833437" cy="1219200"/>
        </p:xfrm>
        <a:graphic>
          <a:graphicData uri="http://schemas.openxmlformats.org/presentationml/2006/ole">
            <mc:AlternateContent xmlns:mc="http://schemas.openxmlformats.org/markup-compatibility/2006">
              <mc:Choice xmlns:v="urn:schemas-microsoft-com:vml" Requires="v">
                <p:oleObj name="Bitmap Image" r:id="rId7" imgW="2295238" imgH="3362794" progId="PBrush">
                  <p:embed/>
                </p:oleObj>
              </mc:Choice>
              <mc:Fallback>
                <p:oleObj name="Bitmap Image" r:id="rId7" imgW="2295238" imgH="3362794" progId="PBrush">
                  <p:embed/>
                  <p:pic>
                    <p:nvPicPr>
                      <p:cNvPr id="1028" name="Object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2663" y="3810000"/>
                        <a:ext cx="833437"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29" name="Object 5"/>
          <p:cNvGraphicFramePr>
            <a:graphicFrameLocks noChangeAspect="1"/>
          </p:cNvGraphicFramePr>
          <p:nvPr/>
        </p:nvGraphicFramePr>
        <p:xfrm>
          <a:off x="10287000" y="1676400"/>
          <a:ext cx="1676400" cy="2057400"/>
        </p:xfrm>
        <a:graphic>
          <a:graphicData uri="http://schemas.openxmlformats.org/presentationml/2006/ole">
            <mc:AlternateContent xmlns:mc="http://schemas.openxmlformats.org/markup-compatibility/2006">
              <mc:Choice xmlns:v="urn:schemas-microsoft-com:vml" Requires="v">
                <p:oleObj name="Bitmap Image" r:id="rId9" imgW="1467055" imgH="1800476" progId="PBrush">
                  <p:embed/>
                </p:oleObj>
              </mc:Choice>
              <mc:Fallback>
                <p:oleObj name="Bitmap Image" r:id="rId9" imgW="1467055" imgH="1800476" progId="PBrush">
                  <p:embed/>
                  <p:pic>
                    <p:nvPicPr>
                      <p:cNvPr id="1029" name="Object 5"/>
                      <p:cNvPicPr>
                        <a:picLocks noChangeAspect="1" noChangeArrowheads="1"/>
                      </p:cNvPicPr>
                      <p:nvPr/>
                    </p:nvPicPr>
                    <p:blipFill>
                      <a:blip r:embed="rId10">
                        <a:lum bright="-2000" contrast="46000"/>
                        <a:extLst>
                          <a:ext uri="{28A0092B-C50C-407E-A947-70E740481C1C}">
                            <a14:useLocalDpi xmlns:a14="http://schemas.microsoft.com/office/drawing/2010/main" val="0"/>
                          </a:ext>
                        </a:extLst>
                      </a:blip>
                      <a:srcRect/>
                      <a:stretch>
                        <a:fillRect/>
                      </a:stretch>
                    </p:blipFill>
                    <p:spPr bwMode="auto">
                      <a:xfrm>
                        <a:off x="10287000" y="1676400"/>
                        <a:ext cx="1676400"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0" name="Object 6"/>
          <p:cNvGraphicFramePr>
            <a:graphicFrameLocks noChangeAspect="1"/>
          </p:cNvGraphicFramePr>
          <p:nvPr/>
        </p:nvGraphicFramePr>
        <p:xfrm>
          <a:off x="11049000" y="3733800"/>
          <a:ext cx="890588" cy="1219200"/>
        </p:xfrm>
        <a:graphic>
          <a:graphicData uri="http://schemas.openxmlformats.org/presentationml/2006/ole">
            <mc:AlternateContent xmlns:mc="http://schemas.openxmlformats.org/markup-compatibility/2006">
              <mc:Choice xmlns:v="urn:schemas-microsoft-com:vml" Requires="v">
                <p:oleObj name="Bitmap Image" r:id="rId11" imgW="3010320" imgH="4114286" progId="PBrush">
                  <p:embed/>
                </p:oleObj>
              </mc:Choice>
              <mc:Fallback>
                <p:oleObj name="Bitmap Image" r:id="rId11" imgW="3010320" imgH="4114286" progId="PBrush">
                  <p:embed/>
                  <p:pic>
                    <p:nvPicPr>
                      <p:cNvPr id="1030" name="Object 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049000" y="3733800"/>
                        <a:ext cx="890588"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1" name="Object 7"/>
          <p:cNvGraphicFramePr>
            <a:graphicFrameLocks noChangeAspect="1"/>
          </p:cNvGraphicFramePr>
          <p:nvPr/>
        </p:nvGraphicFramePr>
        <p:xfrm>
          <a:off x="10287000" y="3733800"/>
          <a:ext cx="814387" cy="1219200"/>
        </p:xfrm>
        <a:graphic>
          <a:graphicData uri="http://schemas.openxmlformats.org/presentationml/2006/ole">
            <mc:AlternateContent xmlns:mc="http://schemas.openxmlformats.org/markup-compatibility/2006">
              <mc:Choice xmlns:v="urn:schemas-microsoft-com:vml" Requires="v">
                <p:oleObj name="Bitmap Image" r:id="rId13" imgW="2429214" imgH="3629532" progId="PBrush">
                  <p:embed/>
                </p:oleObj>
              </mc:Choice>
              <mc:Fallback>
                <p:oleObj name="Bitmap Image" r:id="rId13" imgW="2429214" imgH="3629532" progId="PBrush">
                  <p:embed/>
                  <p:pic>
                    <p:nvPicPr>
                      <p:cNvPr id="1031" name="Object 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0287000" y="3733800"/>
                        <a:ext cx="814387"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4" name="Rectangle 13"/>
          <p:cNvSpPr/>
          <p:nvPr/>
        </p:nvSpPr>
        <p:spPr>
          <a:xfrm>
            <a:off x="3429000" y="5638800"/>
            <a:ext cx="7772400" cy="980268"/>
          </a:xfrm>
          <a:prstGeom prst="rect">
            <a:avLst/>
          </a:prstGeom>
        </p:spPr>
        <p:txBody>
          <a:bodyPr wrap="square">
            <a:spAutoFit/>
          </a:bodyPr>
          <a:lstStyle/>
          <a:p>
            <a:pPr>
              <a:spcBef>
                <a:spcPct val="50000"/>
              </a:spcBef>
            </a:pPr>
            <a:r>
              <a:rPr lang="en-GB" dirty="0">
                <a:latin typeface="Times New Roman" panose="02020603050405020304" pitchFamily="18" charset="0"/>
                <a:cs typeface="Times New Roman" panose="02020603050405020304" pitchFamily="18" charset="0"/>
              </a:rPr>
              <a:t>Face recognition is not as accurate as other biometrics.</a:t>
            </a:r>
          </a:p>
          <a:p>
            <a:pPr>
              <a:spcBef>
                <a:spcPct val="50000"/>
              </a:spcBef>
            </a:pPr>
            <a:r>
              <a:rPr lang="en-GB" dirty="0">
                <a:latin typeface="Times New Roman" panose="02020603050405020304" pitchFamily="18" charset="0"/>
                <a:cs typeface="Times New Roman" panose="02020603050405020304" pitchFamily="18" charset="0"/>
              </a:rPr>
              <a:t>Error rates that are too high for many applications in mind.</a:t>
            </a:r>
          </a:p>
        </p:txBody>
      </p:sp>
      <p:sp>
        <p:nvSpPr>
          <p:cNvPr id="15" name="Rectangle 14"/>
          <p:cNvSpPr/>
          <p:nvPr/>
        </p:nvSpPr>
        <p:spPr>
          <a:xfrm>
            <a:off x="1600200" y="5791200"/>
            <a:ext cx="1371600" cy="461665"/>
          </a:xfrm>
          <a:prstGeom prst="rect">
            <a:avLst/>
          </a:prstGeom>
        </p:spPr>
        <p:txBody>
          <a:bodyPr wrap="square">
            <a:spAutoFit/>
          </a:bodyPr>
          <a:lstStyle/>
          <a:p>
            <a:pPr>
              <a:spcBef>
                <a:spcPct val="50000"/>
              </a:spcBef>
            </a:pPr>
            <a:r>
              <a:rPr lang="en-GB" sz="2400" b="1" dirty="0">
                <a:latin typeface="Times New Roman" panose="02020603050405020304" pitchFamily="18" charset="0"/>
                <a:cs typeface="Times New Roman" panose="02020603050405020304" pitchFamily="18" charset="0"/>
              </a:rPr>
              <a:t>Result: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2000"/>
                                        <p:tgtEl>
                                          <p:spTgt spid="5"/>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outVertical)">
                                      <p:cBhvr>
                                        <p:cTn id="13" dur="500"/>
                                        <p:tgtEl>
                                          <p:spTgt spid="7"/>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barn(inVertical)">
                                      <p:cBhvr>
                                        <p:cTn id="16" dur="500"/>
                                        <p:tgtEl>
                                          <p:spTgt spid="1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4"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17</a:t>
            </a:fld>
            <a:endParaRPr lang="en-US" dirty="0"/>
          </a:p>
        </p:txBody>
      </p:sp>
      <p:sp>
        <p:nvSpPr>
          <p:cNvPr id="5" name="Rectangle 4"/>
          <p:cNvSpPr/>
          <p:nvPr/>
        </p:nvSpPr>
        <p:spPr>
          <a:xfrm>
            <a:off x="3124200" y="228600"/>
            <a:ext cx="6248400" cy="646331"/>
          </a:xfrm>
          <a:prstGeom prst="rect">
            <a:avLst/>
          </a:prstGeom>
        </p:spPr>
        <p:txBody>
          <a:bodyPr wrap="square">
            <a:spAutoFit/>
          </a:bodyPr>
          <a:lstStyle/>
          <a:p>
            <a:r>
              <a:rPr lang="en-US" sz="3600" u="sng" spc="-150" dirty="0">
                <a:latin typeface="Palatino Linotype" panose="02040502050505030304" pitchFamily="18" charset="0"/>
                <a:cs typeface="Times New Roman" panose="02020603050405020304" pitchFamily="18" charset="0"/>
              </a:rPr>
              <a:t>3D  </a:t>
            </a:r>
            <a:r>
              <a:rPr lang="en-US" sz="3600" u="sng" spc="-5" dirty="0">
                <a:latin typeface="Palatino Linotype" panose="02040502050505030304" pitchFamily="18" charset="0"/>
                <a:cs typeface="Times New Roman" panose="02020603050405020304" pitchFamily="18" charset="0"/>
              </a:rPr>
              <a:t>FACIAL</a:t>
            </a:r>
            <a:r>
              <a:rPr lang="en-US" sz="3600" u="sng" spc="60" dirty="0">
                <a:latin typeface="Palatino Linotype" panose="02040502050505030304" pitchFamily="18" charset="0"/>
                <a:cs typeface="Times New Roman" panose="02020603050405020304" pitchFamily="18" charset="0"/>
              </a:rPr>
              <a:t> </a:t>
            </a:r>
            <a:r>
              <a:rPr lang="en-US" sz="3600" u="sng" spc="-265" dirty="0">
                <a:latin typeface="Palatino Linotype" panose="02040502050505030304" pitchFamily="18" charset="0"/>
                <a:cs typeface="Times New Roman" panose="02020603050405020304" pitchFamily="18" charset="0"/>
              </a:rPr>
              <a:t>RECOGNITION</a:t>
            </a:r>
            <a:endParaRPr lang="en-US" sz="3600" u="sng" dirty="0">
              <a:latin typeface="Palatino Linotype" panose="02040502050505030304" pitchFamily="18" charset="0"/>
              <a:cs typeface="Times New Roman" panose="02020603050405020304" pitchFamily="18" charset="0"/>
            </a:endParaRPr>
          </a:p>
        </p:txBody>
      </p:sp>
      <p:sp>
        <p:nvSpPr>
          <p:cNvPr id="7" name="Rectangle 6"/>
          <p:cNvSpPr/>
          <p:nvPr/>
        </p:nvSpPr>
        <p:spPr>
          <a:xfrm>
            <a:off x="533400" y="1143000"/>
            <a:ext cx="11125200" cy="1892826"/>
          </a:xfrm>
          <a:prstGeom prst="rect">
            <a:avLst/>
          </a:prstGeom>
        </p:spPr>
        <p:txBody>
          <a:bodyPr wrap="square">
            <a:spAutoFit/>
          </a:bodyPr>
          <a:lstStyle/>
          <a:p>
            <a:pPr marL="287020" marR="80010" indent="-274320">
              <a:lnSpc>
                <a:spcPct val="100000"/>
              </a:lnSpc>
              <a:spcBef>
                <a:spcPts val="100"/>
              </a:spcBef>
              <a:buClr>
                <a:srgbClr val="FD8537"/>
              </a:buClr>
              <a:buSzPct val="68750"/>
              <a:buFont typeface="Arial"/>
              <a:buChar char="•"/>
              <a:tabLst>
                <a:tab pos="286385" algn="l"/>
                <a:tab pos="287020" algn="l"/>
                <a:tab pos="1779270" algn="l"/>
              </a:tabLst>
            </a:pPr>
            <a:r>
              <a:rPr lang="en-US" sz="2800" dirty="0">
                <a:latin typeface="Times New Roman" panose="02020603050405020304" pitchFamily="18" charset="0"/>
                <a:cs typeface="Times New Roman" panose="02020603050405020304" pitchFamily="18" charset="0"/>
              </a:rPr>
              <a:t>Emerging </a:t>
            </a:r>
            <a:r>
              <a:rPr lang="en-US" sz="2800" spc="-5" dirty="0">
                <a:latin typeface="Times New Roman" panose="02020603050405020304" pitchFamily="18" charset="0"/>
                <a:cs typeface="Times New Roman" panose="02020603050405020304" pitchFamily="18" charset="0"/>
              </a:rPr>
              <a:t>trend in facial recognition </a:t>
            </a:r>
            <a:r>
              <a:rPr lang="en-US" sz="2800" dirty="0">
                <a:latin typeface="Times New Roman" panose="02020603050405020304" pitchFamily="18" charset="0"/>
                <a:cs typeface="Times New Roman" panose="02020603050405020304" pitchFamily="18" charset="0"/>
              </a:rPr>
              <a:t>software  </a:t>
            </a:r>
            <a:r>
              <a:rPr lang="en-US" sz="2800" spc="-5" dirty="0">
                <a:latin typeface="Times New Roman" panose="02020603050405020304" pitchFamily="18" charset="0"/>
                <a:cs typeface="Times New Roman" panose="02020603050405020304" pitchFamily="18" charset="0"/>
              </a:rPr>
              <a:t>using </a:t>
            </a:r>
            <a:r>
              <a:rPr lang="en-US" sz="2800" dirty="0">
                <a:latin typeface="Times New Roman" panose="02020603050405020304" pitchFamily="18" charset="0"/>
                <a:cs typeface="Times New Roman" panose="02020603050405020304" pitchFamily="18" charset="0"/>
              </a:rPr>
              <a:t>a </a:t>
            </a:r>
            <a:r>
              <a:rPr lang="en-US" sz="2800" spc="-5" dirty="0">
                <a:latin typeface="Times New Roman" panose="02020603050405020304" pitchFamily="18" charset="0"/>
                <a:cs typeface="Times New Roman" panose="02020603050405020304" pitchFamily="18" charset="0"/>
              </a:rPr>
              <a:t>3D model which provide </a:t>
            </a:r>
            <a:r>
              <a:rPr lang="en-US" sz="2800" dirty="0">
                <a:latin typeface="Times New Roman" panose="02020603050405020304" pitchFamily="18" charset="0"/>
                <a:cs typeface="Times New Roman" panose="02020603050405020304" pitchFamily="18" charset="0"/>
              </a:rPr>
              <a:t>more</a:t>
            </a:r>
            <a:r>
              <a:rPr lang="en-US" sz="2800" spc="-6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accuracy.</a:t>
            </a:r>
          </a:p>
          <a:p>
            <a:pPr marL="287020" marR="5080" indent="-274320">
              <a:lnSpc>
                <a:spcPct val="100000"/>
              </a:lnSpc>
              <a:spcBef>
                <a:spcPts val="600"/>
              </a:spcBef>
              <a:buClr>
                <a:srgbClr val="FD8537"/>
              </a:buClr>
              <a:buSzPct val="68750"/>
              <a:buFont typeface="Arial"/>
              <a:buChar char="•"/>
              <a:tabLst>
                <a:tab pos="286385" algn="l"/>
                <a:tab pos="287020" algn="l"/>
              </a:tabLst>
            </a:pPr>
            <a:r>
              <a:rPr lang="en-US" sz="2800" spc="-5" dirty="0">
                <a:latin typeface="Times New Roman" panose="02020603050405020304" pitchFamily="18" charset="0"/>
                <a:cs typeface="Times New Roman" panose="02020603050405020304" pitchFamily="18" charset="0"/>
              </a:rPr>
              <a:t>It </a:t>
            </a:r>
            <a:r>
              <a:rPr lang="en-US" sz="2800" dirty="0">
                <a:latin typeface="Times New Roman" panose="02020603050405020304" pitchFamily="18" charset="0"/>
                <a:cs typeface="Times New Roman" panose="02020603050405020304" pitchFamily="18" charset="0"/>
              </a:rPr>
              <a:t>can even </a:t>
            </a:r>
            <a:r>
              <a:rPr lang="en-US" sz="2800" spc="-5" dirty="0">
                <a:latin typeface="Times New Roman" panose="02020603050405020304" pitchFamily="18" charset="0"/>
                <a:cs typeface="Times New Roman" panose="02020603050405020304" pitchFamily="18" charset="0"/>
              </a:rPr>
              <a:t>be used in darkness </a:t>
            </a:r>
            <a:r>
              <a:rPr lang="en-US" sz="2800" dirty="0">
                <a:latin typeface="Times New Roman" panose="02020603050405020304" pitchFamily="18" charset="0"/>
                <a:cs typeface="Times New Roman" panose="02020603050405020304" pitchFamily="18" charset="0"/>
              </a:rPr>
              <a:t>and </a:t>
            </a:r>
            <a:r>
              <a:rPr lang="en-US" sz="2800" spc="-5" dirty="0">
                <a:latin typeface="Times New Roman" panose="02020603050405020304" pitchFamily="18" charset="0"/>
                <a:cs typeface="Times New Roman" panose="02020603050405020304" pitchFamily="18" charset="0"/>
              </a:rPr>
              <a:t>has the  </a:t>
            </a:r>
            <a:r>
              <a:rPr lang="en-US" sz="2800" dirty="0">
                <a:latin typeface="Times New Roman" panose="02020603050405020304" pitchFamily="18" charset="0"/>
                <a:cs typeface="Times New Roman" panose="02020603050405020304" pitchFamily="18" charset="0"/>
              </a:rPr>
              <a:t>ability </a:t>
            </a:r>
            <a:r>
              <a:rPr lang="en-US" sz="2800" spc="-5" dirty="0">
                <a:latin typeface="Times New Roman" panose="02020603050405020304" pitchFamily="18" charset="0"/>
                <a:cs typeface="Times New Roman" panose="02020603050405020304" pitchFamily="18" charset="0"/>
              </a:rPr>
              <a:t>to recognize </a:t>
            </a:r>
            <a:r>
              <a:rPr lang="en-US" sz="2800" dirty="0">
                <a:latin typeface="Times New Roman" panose="02020603050405020304" pitchFamily="18" charset="0"/>
                <a:cs typeface="Times New Roman" panose="02020603050405020304" pitchFamily="18" charset="0"/>
              </a:rPr>
              <a:t>a subject at </a:t>
            </a:r>
            <a:r>
              <a:rPr lang="en-US" sz="2800" spc="-5" dirty="0">
                <a:latin typeface="Times New Roman" panose="02020603050405020304" pitchFamily="18" charset="0"/>
                <a:cs typeface="Times New Roman" panose="02020603050405020304" pitchFamily="18" charset="0"/>
              </a:rPr>
              <a:t>different</a:t>
            </a:r>
            <a:r>
              <a:rPr lang="en-US" sz="2800" spc="-14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view  </a:t>
            </a:r>
            <a:r>
              <a:rPr lang="en-US" sz="2800" dirty="0">
                <a:latin typeface="Times New Roman" panose="02020603050405020304" pitchFamily="18" charset="0"/>
                <a:cs typeface="Times New Roman" panose="02020603050405020304" pitchFamily="18" charset="0"/>
              </a:rPr>
              <a:t>angles.</a:t>
            </a:r>
          </a:p>
        </p:txBody>
      </p:sp>
      <p:sp>
        <p:nvSpPr>
          <p:cNvPr id="8" name="object 5"/>
          <p:cNvSpPr/>
          <p:nvPr/>
        </p:nvSpPr>
        <p:spPr>
          <a:xfrm>
            <a:off x="3200400" y="3200400"/>
            <a:ext cx="5943600" cy="1676400"/>
          </a:xfrm>
          <a:prstGeom prst="rect">
            <a:avLst/>
          </a:prstGeom>
          <a:blipFill>
            <a:blip r:embed="rId3" cstate="print"/>
            <a:stretch>
              <a:fillRect/>
            </a:stretch>
          </a:blipFill>
        </p:spPr>
        <p:txBody>
          <a:bodyPr wrap="square" lIns="0" tIns="0" rIns="0" bIns="0" rtlCol="0"/>
          <a:lstStyle/>
          <a:p>
            <a:endParaRPr/>
          </a:p>
        </p:txBody>
      </p:sp>
      <p:sp>
        <p:nvSpPr>
          <p:cNvPr id="9" name="Rectangle 8"/>
          <p:cNvSpPr/>
          <p:nvPr/>
        </p:nvSpPr>
        <p:spPr>
          <a:xfrm>
            <a:off x="762000" y="5181600"/>
            <a:ext cx="10363200" cy="954107"/>
          </a:xfrm>
          <a:prstGeom prst="rect">
            <a:avLst/>
          </a:prstGeom>
        </p:spPr>
        <p:txBody>
          <a:bodyPr wrap="square">
            <a:spAutoFit/>
          </a:bodyPr>
          <a:lstStyle/>
          <a:p>
            <a:pPr marL="287020" marR="5080" indent="-274320">
              <a:lnSpc>
                <a:spcPct val="100000"/>
              </a:lnSpc>
              <a:spcBef>
                <a:spcPts val="100"/>
              </a:spcBef>
              <a:buClr>
                <a:srgbClr val="FD8537"/>
              </a:buClr>
              <a:buSzPct val="68750"/>
              <a:buFont typeface="Arial"/>
              <a:buChar char="•"/>
              <a:tabLst>
                <a:tab pos="286385" algn="l"/>
                <a:tab pos="287020" algn="l"/>
              </a:tabLst>
            </a:pPr>
            <a:r>
              <a:rPr lang="en-US" sz="2800" spc="-5" dirty="0">
                <a:latin typeface="Times New Roman" panose="02020603050405020304" pitchFamily="18" charset="0"/>
                <a:cs typeface="Times New Roman" panose="02020603050405020304" pitchFamily="18" charset="0"/>
              </a:rPr>
              <a:t>Using 3D software ,the system goes through </a:t>
            </a:r>
            <a:r>
              <a:rPr lang="en-US" sz="2800" dirty="0">
                <a:latin typeface="Times New Roman" panose="02020603050405020304" pitchFamily="18" charset="0"/>
                <a:cs typeface="Times New Roman" panose="02020603050405020304" pitchFamily="18" charset="0"/>
              </a:rPr>
              <a:t>a  series of steps </a:t>
            </a:r>
            <a:r>
              <a:rPr lang="en-US" sz="2800" spc="-5" dirty="0">
                <a:latin typeface="Times New Roman" panose="02020603050405020304" pitchFamily="18" charset="0"/>
                <a:cs typeface="Times New Roman" panose="02020603050405020304" pitchFamily="18" charset="0"/>
              </a:rPr>
              <a:t>to verify the identity </a:t>
            </a:r>
            <a:r>
              <a:rPr lang="en-US" sz="2800" dirty="0">
                <a:latin typeface="Times New Roman" panose="02020603050405020304" pitchFamily="18" charset="0"/>
                <a:cs typeface="Times New Roman" panose="02020603050405020304" pitchFamily="18" charset="0"/>
              </a:rPr>
              <a:t>of an  </a:t>
            </a:r>
            <a:r>
              <a:rPr lang="en-US" sz="2800" spc="-5" dirty="0">
                <a:latin typeface="Times New Roman" panose="02020603050405020304" pitchFamily="18" charset="0"/>
                <a:cs typeface="Times New Roman" panose="02020603050405020304" pitchFamily="18" charset="0"/>
              </a:rPr>
              <a:t>individual.</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5">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5">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5">
                                            <p:txEl>
                                              <p:pRg st="0" end="0"/>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p:cTn id="13" dur="10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4" dur="1000" fill="hold"/>
                                        <p:tgtEl>
                                          <p:spTgt spid="7">
                                            <p:txEl>
                                              <p:pRg st="0" end="0"/>
                                            </p:txEl>
                                          </p:spTgt>
                                        </p:tgtEl>
                                        <p:attrNameLst>
                                          <p:attrName>ppt_h</p:attrName>
                                        </p:attrNameLst>
                                      </p:cBhvr>
                                      <p:tavLst>
                                        <p:tav tm="0">
                                          <p:val>
                                            <p:fltVal val="0"/>
                                          </p:val>
                                        </p:tav>
                                        <p:tav tm="100000">
                                          <p:val>
                                            <p:strVal val="#ppt_h"/>
                                          </p:val>
                                        </p:tav>
                                      </p:tavLst>
                                    </p:anim>
                                    <p:anim calcmode="lin" valueType="num">
                                      <p:cBhvr>
                                        <p:cTn id="15" dur="1000" fill="hold"/>
                                        <p:tgtEl>
                                          <p:spTgt spid="7">
                                            <p:txEl>
                                              <p:pRg st="0" end="0"/>
                                            </p:txEl>
                                          </p:spTgt>
                                        </p:tgtEl>
                                        <p:attrNameLst>
                                          <p:attrName>style.rotation</p:attrName>
                                        </p:attrNameLst>
                                      </p:cBhvr>
                                      <p:tavLst>
                                        <p:tav tm="0">
                                          <p:val>
                                            <p:fltVal val="90"/>
                                          </p:val>
                                        </p:tav>
                                        <p:tav tm="100000">
                                          <p:val>
                                            <p:fltVal val="0"/>
                                          </p:val>
                                        </p:tav>
                                      </p:tavLst>
                                    </p:anim>
                                    <p:animEffect transition="in" filter="fade">
                                      <p:cBhvr>
                                        <p:cTn id="16" dur="1000"/>
                                        <p:tgtEl>
                                          <p:spTgt spid="7">
                                            <p:txEl>
                                              <p:pRg st="0" end="0"/>
                                            </p:txEl>
                                          </p:spTgt>
                                        </p:tgtEl>
                                      </p:cBhvr>
                                    </p:animEffect>
                                  </p:childTnLst>
                                </p:cTn>
                              </p:par>
                              <p:par>
                                <p:cTn id="17" presetID="31" presetClass="entr" presetSubtype="0" fill="hold" nodeType="with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 calcmode="lin" valueType="num">
                                      <p:cBhvr>
                                        <p:cTn id="19" dur="1000" fill="hold"/>
                                        <p:tgtEl>
                                          <p:spTgt spid="7">
                                            <p:txEl>
                                              <p:pRg st="1" end="1"/>
                                            </p:txEl>
                                          </p:spTgt>
                                        </p:tgtEl>
                                        <p:attrNameLst>
                                          <p:attrName>ppt_w</p:attrName>
                                        </p:attrNameLst>
                                      </p:cBhvr>
                                      <p:tavLst>
                                        <p:tav tm="0">
                                          <p:val>
                                            <p:fltVal val="0"/>
                                          </p:val>
                                        </p:tav>
                                        <p:tav tm="100000">
                                          <p:val>
                                            <p:strVal val="#ppt_w"/>
                                          </p:val>
                                        </p:tav>
                                      </p:tavLst>
                                    </p:anim>
                                    <p:anim calcmode="lin" valueType="num">
                                      <p:cBhvr>
                                        <p:cTn id="20" dur="1000" fill="hold"/>
                                        <p:tgtEl>
                                          <p:spTgt spid="7">
                                            <p:txEl>
                                              <p:pRg st="1" end="1"/>
                                            </p:txEl>
                                          </p:spTgt>
                                        </p:tgtEl>
                                        <p:attrNameLst>
                                          <p:attrName>ppt_h</p:attrName>
                                        </p:attrNameLst>
                                      </p:cBhvr>
                                      <p:tavLst>
                                        <p:tav tm="0">
                                          <p:val>
                                            <p:fltVal val="0"/>
                                          </p:val>
                                        </p:tav>
                                        <p:tav tm="100000">
                                          <p:val>
                                            <p:strVal val="#ppt_h"/>
                                          </p:val>
                                        </p:tav>
                                      </p:tavLst>
                                    </p:anim>
                                    <p:anim calcmode="lin" valueType="num">
                                      <p:cBhvr>
                                        <p:cTn id="21" dur="1000" fill="hold"/>
                                        <p:tgtEl>
                                          <p:spTgt spid="7">
                                            <p:txEl>
                                              <p:pRg st="1" end="1"/>
                                            </p:txEl>
                                          </p:spTgt>
                                        </p:tgtEl>
                                        <p:attrNameLst>
                                          <p:attrName>style.rotation</p:attrName>
                                        </p:attrNameLst>
                                      </p:cBhvr>
                                      <p:tavLst>
                                        <p:tav tm="0">
                                          <p:val>
                                            <p:fltVal val="90"/>
                                          </p:val>
                                        </p:tav>
                                        <p:tav tm="100000">
                                          <p:val>
                                            <p:fltVal val="0"/>
                                          </p:val>
                                        </p:tav>
                                      </p:tavLst>
                                    </p:anim>
                                    <p:animEffect transition="in" filter="fade">
                                      <p:cBhvr>
                                        <p:cTn id="22" dur="1000"/>
                                        <p:tgtEl>
                                          <p:spTgt spid="7">
                                            <p:txEl>
                                              <p:pRg st="1" end="1"/>
                                            </p:tx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fltVal val="0"/>
                                          </p:val>
                                        </p:tav>
                                        <p:tav tm="100000">
                                          <p:val>
                                            <p:strVal val="#ppt_w"/>
                                          </p:val>
                                        </p:tav>
                                      </p:tavLst>
                                    </p:anim>
                                    <p:anim calcmode="lin" valueType="num">
                                      <p:cBhvr>
                                        <p:cTn id="26" dur="1000" fill="hold"/>
                                        <p:tgtEl>
                                          <p:spTgt spid="9"/>
                                        </p:tgtEl>
                                        <p:attrNameLst>
                                          <p:attrName>ppt_h</p:attrName>
                                        </p:attrNameLst>
                                      </p:cBhvr>
                                      <p:tavLst>
                                        <p:tav tm="0">
                                          <p:val>
                                            <p:fltVal val="0"/>
                                          </p:val>
                                        </p:tav>
                                        <p:tav tm="100000">
                                          <p:val>
                                            <p:strVal val="#ppt_h"/>
                                          </p:val>
                                        </p:tav>
                                      </p:tavLst>
                                    </p:anim>
                                    <p:anim calcmode="lin" valueType="num">
                                      <p:cBhvr>
                                        <p:cTn id="27" dur="1000" fill="hold"/>
                                        <p:tgtEl>
                                          <p:spTgt spid="9"/>
                                        </p:tgtEl>
                                        <p:attrNameLst>
                                          <p:attrName>style.rotation</p:attrName>
                                        </p:attrNameLst>
                                      </p:cBhvr>
                                      <p:tavLst>
                                        <p:tav tm="0">
                                          <p:val>
                                            <p:fltVal val="90"/>
                                          </p:val>
                                        </p:tav>
                                        <p:tav tm="100000">
                                          <p:val>
                                            <p:fltVal val="0"/>
                                          </p:val>
                                        </p:tav>
                                      </p:tavLst>
                                    </p:anim>
                                    <p:animEffect transition="in" filter="fade">
                                      <p:cBhvr>
                                        <p:cTn id="28"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18</a:t>
            </a:fld>
            <a:endParaRPr lang="en-US" dirty="0"/>
          </a:p>
        </p:txBody>
      </p:sp>
      <p:sp>
        <p:nvSpPr>
          <p:cNvPr id="5" name="Rectangle 4"/>
          <p:cNvSpPr/>
          <p:nvPr/>
        </p:nvSpPr>
        <p:spPr>
          <a:xfrm>
            <a:off x="4114800" y="228600"/>
            <a:ext cx="3810000" cy="646331"/>
          </a:xfrm>
          <a:prstGeom prst="rect">
            <a:avLst/>
          </a:prstGeom>
        </p:spPr>
        <p:txBody>
          <a:bodyPr wrap="square">
            <a:spAutoFit/>
          </a:bodyPr>
          <a:lstStyle/>
          <a:p>
            <a:r>
              <a:rPr lang="en-US" sz="3600" u="sng" spc="-305" dirty="0">
                <a:latin typeface="Palatino Linotype" panose="02040502050505030304" pitchFamily="18" charset="0"/>
              </a:rPr>
              <a:t>WORKING</a:t>
            </a:r>
            <a:endParaRPr lang="en-US" sz="3600" u="sng" dirty="0">
              <a:latin typeface="Palatino Linotype" panose="02040502050505030304" pitchFamily="18" charset="0"/>
            </a:endParaRPr>
          </a:p>
        </p:txBody>
      </p:sp>
      <p:sp>
        <p:nvSpPr>
          <p:cNvPr id="6" name="object 4"/>
          <p:cNvSpPr/>
          <p:nvPr/>
        </p:nvSpPr>
        <p:spPr>
          <a:xfrm>
            <a:off x="533400" y="1371600"/>
            <a:ext cx="2362200" cy="2209800"/>
          </a:xfrm>
          <a:prstGeom prst="rect">
            <a:avLst/>
          </a:prstGeom>
          <a:blipFill>
            <a:blip r:embed="rId3" cstate="print"/>
            <a:stretch>
              <a:fillRect/>
            </a:stretch>
          </a:blipFill>
        </p:spPr>
        <p:txBody>
          <a:bodyPr wrap="square" lIns="0" tIns="0" rIns="0" bIns="0" rtlCol="0"/>
          <a:lstStyle/>
          <a:p>
            <a:endParaRPr/>
          </a:p>
        </p:txBody>
      </p:sp>
      <p:sp>
        <p:nvSpPr>
          <p:cNvPr id="7" name="object 5"/>
          <p:cNvSpPr/>
          <p:nvPr/>
        </p:nvSpPr>
        <p:spPr>
          <a:xfrm>
            <a:off x="533400" y="3962400"/>
            <a:ext cx="2362200" cy="2286000"/>
          </a:xfrm>
          <a:prstGeom prst="rect">
            <a:avLst/>
          </a:prstGeom>
          <a:blipFill>
            <a:blip r:embed="rId4" cstate="print"/>
            <a:stretch>
              <a:fillRect/>
            </a:stretch>
          </a:blipFill>
        </p:spPr>
        <p:txBody>
          <a:bodyPr wrap="square" lIns="0" tIns="0" rIns="0" bIns="0" rtlCol="0"/>
          <a:lstStyle/>
          <a:p>
            <a:endParaRPr/>
          </a:p>
        </p:txBody>
      </p:sp>
      <p:sp>
        <p:nvSpPr>
          <p:cNvPr id="8" name="Rectangle 7"/>
          <p:cNvSpPr/>
          <p:nvPr/>
        </p:nvSpPr>
        <p:spPr>
          <a:xfrm>
            <a:off x="3048000" y="1857801"/>
            <a:ext cx="6096000" cy="3194721"/>
          </a:xfrm>
          <a:prstGeom prst="rect">
            <a:avLst/>
          </a:prstGeom>
        </p:spPr>
        <p:txBody>
          <a:bodyPr>
            <a:spAutoFit/>
          </a:bodyPr>
          <a:lstStyle/>
          <a:p>
            <a:pPr marL="195580" marR="250825" indent="-182880">
              <a:lnSpc>
                <a:spcPct val="89700"/>
              </a:lnSpc>
              <a:spcBef>
                <a:spcPts val="440"/>
              </a:spcBef>
              <a:buClr>
                <a:srgbClr val="DF752E"/>
              </a:buClr>
              <a:buChar char="•"/>
              <a:tabLst>
                <a:tab pos="195580" algn="l"/>
              </a:tabLst>
            </a:pPr>
            <a:r>
              <a:rPr lang="en-US" sz="2400" spc="-10" dirty="0">
                <a:latin typeface="Times New Roman" panose="02020603050405020304" pitchFamily="18" charset="0"/>
                <a:cs typeface="Times New Roman" panose="02020603050405020304" pitchFamily="18" charset="0"/>
              </a:rPr>
              <a:t>Acquiring </a:t>
            </a:r>
            <a:r>
              <a:rPr lang="en-US" sz="2400" spc="-5" dirty="0">
                <a:latin typeface="Times New Roman" panose="02020603050405020304" pitchFamily="18" charset="0"/>
                <a:cs typeface="Times New Roman" panose="02020603050405020304" pitchFamily="18" charset="0"/>
              </a:rPr>
              <a:t>an </a:t>
            </a:r>
            <a:r>
              <a:rPr lang="en-US" sz="2400" spc="-10" dirty="0">
                <a:latin typeface="Times New Roman" panose="02020603050405020304" pitchFamily="18" charset="0"/>
                <a:cs typeface="Times New Roman" panose="02020603050405020304" pitchFamily="18" charset="0"/>
              </a:rPr>
              <a:t>image </a:t>
            </a:r>
            <a:r>
              <a:rPr lang="en-US" sz="2400" spc="-5" dirty="0">
                <a:latin typeface="Times New Roman" panose="02020603050405020304" pitchFamily="18" charset="0"/>
                <a:cs typeface="Times New Roman" panose="02020603050405020304" pitchFamily="18" charset="0"/>
              </a:rPr>
              <a:t>can </a:t>
            </a:r>
            <a:r>
              <a:rPr lang="en-US" sz="2400" spc="-10" dirty="0">
                <a:latin typeface="Times New Roman" panose="02020603050405020304" pitchFamily="18" charset="0"/>
                <a:cs typeface="Times New Roman" panose="02020603050405020304" pitchFamily="18" charset="0"/>
              </a:rPr>
              <a:t>be  </a:t>
            </a:r>
            <a:r>
              <a:rPr lang="en-US" sz="2400" spc="-5" dirty="0">
                <a:latin typeface="Times New Roman" panose="02020603050405020304" pitchFamily="18" charset="0"/>
                <a:cs typeface="Times New Roman" panose="02020603050405020304" pitchFamily="18" charset="0"/>
              </a:rPr>
              <a:t>accomplished by </a:t>
            </a:r>
            <a:r>
              <a:rPr lang="en-US" sz="2400" spc="-10" dirty="0">
                <a:latin typeface="Times New Roman" panose="02020603050405020304" pitchFamily="18" charset="0"/>
                <a:cs typeface="Times New Roman" panose="02020603050405020304" pitchFamily="18" charset="0"/>
              </a:rPr>
              <a:t>digitally </a:t>
            </a:r>
            <a:r>
              <a:rPr lang="en-US" sz="2400" spc="-5" dirty="0">
                <a:latin typeface="Times New Roman" panose="02020603050405020304" pitchFamily="18" charset="0"/>
                <a:cs typeface="Times New Roman" panose="02020603050405020304" pitchFamily="18" charset="0"/>
              </a:rPr>
              <a:t>scanning device</a:t>
            </a:r>
            <a:r>
              <a:rPr lang="en-US" sz="2800" spc="-5" dirty="0">
                <a:latin typeface="Times New Roman" panose="02020603050405020304" pitchFamily="18" charset="0"/>
                <a:cs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a:p>
            <a:pPr>
              <a:lnSpc>
                <a:spcPct val="100000"/>
              </a:lnSpc>
              <a:buClr>
                <a:srgbClr val="DF752E"/>
              </a:buClr>
              <a:buFont typeface="Comic Sans MS"/>
              <a:buChar char="•"/>
            </a:pPr>
            <a:endParaRPr lang="en-US" sz="4000" dirty="0">
              <a:latin typeface="Times New Roman" panose="02020603050405020304" pitchFamily="18" charset="0"/>
              <a:cs typeface="Times New Roman" panose="02020603050405020304" pitchFamily="18" charset="0"/>
            </a:endParaRPr>
          </a:p>
          <a:p>
            <a:pPr marL="195580" marR="5080" indent="-182880">
              <a:lnSpc>
                <a:spcPct val="90300"/>
              </a:lnSpc>
              <a:spcBef>
                <a:spcPts val="3015"/>
              </a:spcBef>
              <a:buClr>
                <a:srgbClr val="DF752E"/>
              </a:buClr>
              <a:buChar char="•"/>
              <a:tabLst>
                <a:tab pos="195580" algn="l"/>
              </a:tabLst>
            </a:pPr>
            <a:endParaRPr lang="en-US" sz="2400" spc="-10" dirty="0">
              <a:latin typeface="Times New Roman" panose="02020603050405020304" pitchFamily="18" charset="0"/>
              <a:cs typeface="Times New Roman" panose="02020603050405020304" pitchFamily="18" charset="0"/>
            </a:endParaRPr>
          </a:p>
          <a:p>
            <a:pPr marL="195580" marR="5080" indent="-182880">
              <a:lnSpc>
                <a:spcPct val="90300"/>
              </a:lnSpc>
              <a:spcBef>
                <a:spcPts val="3015"/>
              </a:spcBef>
              <a:buClr>
                <a:srgbClr val="DF752E"/>
              </a:buClr>
              <a:buChar char="•"/>
              <a:tabLst>
                <a:tab pos="195580" algn="l"/>
              </a:tabLst>
            </a:pPr>
            <a:r>
              <a:rPr lang="en-US" sz="2400" spc="-10" dirty="0">
                <a:latin typeface="Times New Roman" panose="02020603050405020304" pitchFamily="18" charset="0"/>
                <a:cs typeface="Times New Roman" panose="02020603050405020304" pitchFamily="18" charset="0"/>
              </a:rPr>
              <a:t>Once it </a:t>
            </a:r>
            <a:r>
              <a:rPr lang="en-US" sz="2400" spc="-5" dirty="0">
                <a:latin typeface="Times New Roman" panose="02020603050405020304" pitchFamily="18" charset="0"/>
                <a:cs typeface="Times New Roman" panose="02020603050405020304" pitchFamily="18" charset="0"/>
              </a:rPr>
              <a:t>detects a </a:t>
            </a:r>
            <a:r>
              <a:rPr lang="en-US" sz="2400" spc="-10" dirty="0">
                <a:latin typeface="Times New Roman" panose="02020603050405020304" pitchFamily="18" charset="0"/>
                <a:cs typeface="Times New Roman" panose="02020603050405020304" pitchFamily="18" charset="0"/>
              </a:rPr>
              <a:t>face,  the system </a:t>
            </a:r>
            <a:r>
              <a:rPr lang="en-US" sz="2400" spc="-5" dirty="0">
                <a:latin typeface="Times New Roman" panose="02020603050405020304" pitchFamily="18" charset="0"/>
                <a:cs typeface="Times New Roman" panose="02020603050405020304" pitchFamily="18" charset="0"/>
              </a:rPr>
              <a:t>determines </a:t>
            </a:r>
            <a:r>
              <a:rPr lang="en-US" sz="2400" spc="-10" dirty="0">
                <a:latin typeface="Times New Roman" panose="02020603050405020304" pitchFamily="18" charset="0"/>
                <a:cs typeface="Times New Roman" panose="02020603050405020304" pitchFamily="18" charset="0"/>
              </a:rPr>
              <a:t>the  </a:t>
            </a:r>
            <a:r>
              <a:rPr lang="en-US" sz="2400" spc="-5" dirty="0">
                <a:latin typeface="Times New Roman" panose="02020603050405020304" pitchFamily="18" charset="0"/>
                <a:cs typeface="Times New Roman" panose="02020603050405020304" pitchFamily="18" charset="0"/>
              </a:rPr>
              <a:t>head’s position, </a:t>
            </a:r>
            <a:r>
              <a:rPr lang="en-US" sz="2400" spc="-10" dirty="0">
                <a:latin typeface="Times New Roman" panose="02020603050405020304" pitchFamily="18" charset="0"/>
                <a:cs typeface="Times New Roman" panose="02020603050405020304" pitchFamily="18" charset="0"/>
              </a:rPr>
              <a:t>size </a:t>
            </a:r>
            <a:r>
              <a:rPr lang="en-US" sz="2400" spc="-5" dirty="0">
                <a:latin typeface="Times New Roman" panose="02020603050405020304" pitchFamily="18" charset="0"/>
                <a:cs typeface="Times New Roman" panose="02020603050405020304" pitchFamily="18" charset="0"/>
              </a:rPr>
              <a:t>and  pose.</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0" dur="500"/>
                                        <p:tgtEl>
                                          <p:spTgt spid="8">
                                            <p:txEl>
                                              <p:pRg st="0" end="0"/>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Effect transition="in" filter="randombar(horizontal)">
                                      <p:cBhvr>
                                        <p:cTn id="13"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19</a:t>
            </a:fld>
            <a:endParaRPr lang="en-US" dirty="0"/>
          </a:p>
        </p:txBody>
      </p:sp>
      <p:sp>
        <p:nvSpPr>
          <p:cNvPr id="5" name="Rectangle 4"/>
          <p:cNvSpPr/>
          <p:nvPr/>
        </p:nvSpPr>
        <p:spPr>
          <a:xfrm>
            <a:off x="3200400" y="685800"/>
            <a:ext cx="7010400" cy="2720104"/>
          </a:xfrm>
          <a:prstGeom prst="rect">
            <a:avLst/>
          </a:prstGeom>
        </p:spPr>
        <p:txBody>
          <a:bodyPr wrap="square">
            <a:spAutoFit/>
          </a:bodyPr>
          <a:lstStyle/>
          <a:p>
            <a:pPr marL="2867660" marR="5080" indent="28575">
              <a:lnSpc>
                <a:spcPct val="117900"/>
              </a:lnSpc>
              <a:spcBef>
                <a:spcPts val="145"/>
              </a:spcBef>
            </a:pPr>
            <a:endParaRPr lang="en-US" sz="2400" spc="-5" dirty="0">
              <a:solidFill>
                <a:srgbClr val="000000"/>
              </a:solidFill>
              <a:latin typeface="Times New Roman" panose="02020603050405020304" pitchFamily="18" charset="0"/>
              <a:cs typeface="Times New Roman" panose="02020603050405020304" pitchFamily="18" charset="0"/>
            </a:endParaRPr>
          </a:p>
          <a:p>
            <a:pPr marL="2867660" marR="5080" indent="28575">
              <a:lnSpc>
                <a:spcPct val="117900"/>
              </a:lnSpc>
              <a:spcBef>
                <a:spcPts val="145"/>
              </a:spcBef>
            </a:pPr>
            <a:r>
              <a:rPr lang="en-US" sz="2400" spc="-5" dirty="0">
                <a:solidFill>
                  <a:srgbClr val="000000"/>
                </a:solidFill>
                <a:latin typeface="Times New Roman" panose="02020603050405020304" pitchFamily="18" charset="0"/>
                <a:cs typeface="Times New Roman" panose="02020603050405020304" pitchFamily="18" charset="0"/>
              </a:rPr>
              <a:t>If </a:t>
            </a:r>
            <a:r>
              <a:rPr lang="en-US" sz="2400" spc="-10" dirty="0">
                <a:solidFill>
                  <a:srgbClr val="000000"/>
                </a:solidFill>
                <a:latin typeface="Times New Roman" panose="02020603050405020304" pitchFamily="18" charset="0"/>
                <a:cs typeface="Times New Roman" panose="02020603050405020304" pitchFamily="18" charset="0"/>
              </a:rPr>
              <a:t>the image </a:t>
            </a:r>
            <a:r>
              <a:rPr lang="en-US" sz="2400" spc="-5" dirty="0">
                <a:solidFill>
                  <a:srgbClr val="000000"/>
                </a:solidFill>
                <a:latin typeface="Times New Roman" panose="02020603050405020304" pitchFamily="18" charset="0"/>
                <a:cs typeface="Times New Roman" panose="02020603050405020304" pitchFamily="18" charset="0"/>
              </a:rPr>
              <a:t>is </a:t>
            </a:r>
            <a:r>
              <a:rPr lang="en-US" sz="2400" spc="-10" dirty="0">
                <a:solidFill>
                  <a:srgbClr val="000000"/>
                </a:solidFill>
                <a:latin typeface="Times New Roman" panose="02020603050405020304" pitchFamily="18" charset="0"/>
                <a:cs typeface="Times New Roman" panose="02020603050405020304" pitchFamily="18" charset="0"/>
              </a:rPr>
              <a:t>3D </a:t>
            </a:r>
            <a:r>
              <a:rPr lang="en-US" sz="2400" spc="-5" dirty="0">
                <a:solidFill>
                  <a:srgbClr val="000000"/>
                </a:solidFill>
                <a:latin typeface="Times New Roman" panose="02020603050405020304" pitchFamily="18" charset="0"/>
                <a:cs typeface="Times New Roman" panose="02020603050405020304" pitchFamily="18" charset="0"/>
              </a:rPr>
              <a:t>and </a:t>
            </a:r>
            <a:r>
              <a:rPr lang="en-US" sz="2400" spc="-10" dirty="0">
                <a:solidFill>
                  <a:srgbClr val="000000"/>
                </a:solidFill>
                <a:latin typeface="Times New Roman" panose="02020603050405020304" pitchFamily="18" charset="0"/>
                <a:cs typeface="Times New Roman" panose="02020603050405020304" pitchFamily="18" charset="0"/>
              </a:rPr>
              <a:t>the  database </a:t>
            </a:r>
            <a:r>
              <a:rPr lang="en-US" sz="2400" spc="-5" dirty="0">
                <a:solidFill>
                  <a:srgbClr val="000000"/>
                </a:solidFill>
                <a:latin typeface="Times New Roman" panose="02020603050405020304" pitchFamily="18" charset="0"/>
                <a:cs typeface="Times New Roman" panose="02020603050405020304" pitchFamily="18" charset="0"/>
              </a:rPr>
              <a:t>contains </a:t>
            </a:r>
            <a:r>
              <a:rPr lang="en-US" sz="2400" spc="-10" dirty="0">
                <a:solidFill>
                  <a:srgbClr val="000000"/>
                </a:solidFill>
                <a:latin typeface="Times New Roman" panose="02020603050405020304" pitchFamily="18" charset="0"/>
                <a:cs typeface="Times New Roman" panose="02020603050405020304" pitchFamily="18" charset="0"/>
              </a:rPr>
              <a:t>3D images,  </a:t>
            </a:r>
            <a:r>
              <a:rPr lang="en-US" sz="2400" spc="-5" dirty="0">
                <a:solidFill>
                  <a:srgbClr val="000000"/>
                </a:solidFill>
                <a:latin typeface="Times New Roman" panose="02020603050405020304" pitchFamily="18" charset="0"/>
                <a:cs typeface="Times New Roman" panose="02020603050405020304" pitchFamily="18" charset="0"/>
              </a:rPr>
              <a:t>then matching will take place  </a:t>
            </a:r>
            <a:r>
              <a:rPr lang="en-US" sz="2400" spc="-10" dirty="0">
                <a:solidFill>
                  <a:srgbClr val="000000"/>
                </a:solidFill>
                <a:latin typeface="Times New Roman" panose="02020603050405020304" pitchFamily="18" charset="0"/>
                <a:cs typeface="Times New Roman" panose="02020603050405020304" pitchFamily="18" charset="0"/>
              </a:rPr>
              <a:t>without </a:t>
            </a:r>
            <a:r>
              <a:rPr lang="en-US" sz="2400" spc="-5" dirty="0">
                <a:solidFill>
                  <a:srgbClr val="000000"/>
                </a:solidFill>
                <a:latin typeface="Times New Roman" panose="02020603050405020304" pitchFamily="18" charset="0"/>
                <a:cs typeface="Times New Roman" panose="02020603050405020304" pitchFamily="18" charset="0"/>
              </a:rPr>
              <a:t>any changes </a:t>
            </a:r>
            <a:r>
              <a:rPr lang="en-US" sz="2400" spc="-10" dirty="0">
                <a:solidFill>
                  <a:srgbClr val="000000"/>
                </a:solidFill>
                <a:latin typeface="Times New Roman" panose="02020603050405020304" pitchFamily="18" charset="0"/>
                <a:cs typeface="Times New Roman" panose="02020603050405020304" pitchFamily="18" charset="0"/>
              </a:rPr>
              <a:t>being  </a:t>
            </a:r>
            <a:r>
              <a:rPr lang="en-US" sz="2400" spc="-5" dirty="0">
                <a:solidFill>
                  <a:srgbClr val="000000"/>
                </a:solidFill>
                <a:latin typeface="Times New Roman" panose="02020603050405020304" pitchFamily="18" charset="0"/>
                <a:cs typeface="Times New Roman" panose="02020603050405020304" pitchFamily="18" charset="0"/>
              </a:rPr>
              <a:t>made to </a:t>
            </a:r>
            <a:r>
              <a:rPr lang="en-US" sz="2400" spc="-10" dirty="0">
                <a:solidFill>
                  <a:srgbClr val="000000"/>
                </a:solidFill>
                <a:latin typeface="Times New Roman" panose="02020603050405020304" pitchFamily="18" charset="0"/>
                <a:cs typeface="Times New Roman" panose="02020603050405020304" pitchFamily="18" charset="0"/>
              </a:rPr>
              <a:t>the</a:t>
            </a:r>
            <a:r>
              <a:rPr lang="en-US" sz="2400" spc="30" dirty="0">
                <a:solidFill>
                  <a:srgbClr val="000000"/>
                </a:solidFill>
                <a:latin typeface="Times New Roman" panose="02020603050405020304" pitchFamily="18" charset="0"/>
                <a:cs typeface="Times New Roman" panose="02020603050405020304" pitchFamily="18" charset="0"/>
              </a:rPr>
              <a:t> </a:t>
            </a:r>
            <a:r>
              <a:rPr lang="en-US" sz="2400" spc="-5" dirty="0">
                <a:solidFill>
                  <a:srgbClr val="000000"/>
                </a:solidFill>
                <a:latin typeface="Times New Roman" panose="02020603050405020304" pitchFamily="18" charset="0"/>
                <a:cs typeface="Times New Roman" panose="02020603050405020304" pitchFamily="18" charset="0"/>
              </a:rPr>
              <a:t>image.</a:t>
            </a:r>
            <a:endParaRPr lang="en-US" dirty="0">
              <a:latin typeface="Times New Roman" panose="02020603050405020304" pitchFamily="18" charset="0"/>
              <a:cs typeface="Times New Roman" panose="02020603050405020304" pitchFamily="18" charset="0"/>
            </a:endParaRPr>
          </a:p>
        </p:txBody>
      </p:sp>
      <p:sp>
        <p:nvSpPr>
          <p:cNvPr id="6" name="object 4"/>
          <p:cNvSpPr/>
          <p:nvPr/>
        </p:nvSpPr>
        <p:spPr>
          <a:xfrm>
            <a:off x="1447800" y="1196104"/>
            <a:ext cx="2362200" cy="2209800"/>
          </a:xfrm>
          <a:prstGeom prst="rect">
            <a:avLst/>
          </a:prstGeom>
          <a:blipFill>
            <a:blip r:embed="rId3" cstate="print"/>
            <a:stretch>
              <a:fillRect/>
            </a:stretch>
          </a:blipFill>
        </p:spPr>
        <p:txBody>
          <a:bodyPr wrap="square" lIns="0" tIns="0" rIns="0" bIns="0" rtlCol="0"/>
          <a:lstStyle/>
          <a:p>
            <a:endParaRPr/>
          </a:p>
        </p:txBody>
      </p:sp>
      <p:sp>
        <p:nvSpPr>
          <p:cNvPr id="7" name="Rectangle 6"/>
          <p:cNvSpPr/>
          <p:nvPr/>
        </p:nvSpPr>
        <p:spPr>
          <a:xfrm>
            <a:off x="5888736" y="3962400"/>
            <a:ext cx="4169664" cy="1399807"/>
          </a:xfrm>
          <a:prstGeom prst="rect">
            <a:avLst/>
          </a:prstGeom>
        </p:spPr>
        <p:txBody>
          <a:bodyPr wrap="square">
            <a:spAutoFit/>
          </a:bodyPr>
          <a:lstStyle/>
          <a:p>
            <a:pPr marL="12700" marR="5080">
              <a:lnSpc>
                <a:spcPct val="117900"/>
              </a:lnSpc>
              <a:spcBef>
                <a:spcPts val="100"/>
              </a:spcBef>
            </a:pPr>
            <a:r>
              <a:rPr lang="en-US" sz="2400" spc="-5" dirty="0">
                <a:latin typeface="Times New Roman" panose="02020603050405020304" pitchFamily="18" charset="0"/>
                <a:cs typeface="Times New Roman" panose="02020603050405020304" pitchFamily="18" charset="0"/>
              </a:rPr>
              <a:t>In </a:t>
            </a:r>
            <a:r>
              <a:rPr lang="en-US" sz="2400" spc="-10" dirty="0">
                <a:latin typeface="Times New Roman" panose="02020603050405020304" pitchFamily="18" charset="0"/>
                <a:cs typeface="Times New Roman" panose="02020603050405020304" pitchFamily="18" charset="0"/>
              </a:rPr>
              <a:t>verification, </a:t>
            </a:r>
            <a:r>
              <a:rPr lang="en-US" sz="2400" spc="-5" dirty="0">
                <a:latin typeface="Times New Roman" panose="02020603050405020304" pitchFamily="18" charset="0"/>
                <a:cs typeface="Times New Roman" panose="02020603050405020304" pitchFamily="18" charset="0"/>
              </a:rPr>
              <a:t>an </a:t>
            </a:r>
            <a:r>
              <a:rPr lang="en-US" sz="2400" spc="-10" dirty="0">
                <a:latin typeface="Times New Roman" panose="02020603050405020304" pitchFamily="18" charset="0"/>
                <a:cs typeface="Times New Roman" panose="02020603050405020304" pitchFamily="18" charset="0"/>
              </a:rPr>
              <a:t>image is  </a:t>
            </a:r>
            <a:r>
              <a:rPr lang="en-US" sz="2400" spc="-5" dirty="0">
                <a:latin typeface="Times New Roman" panose="02020603050405020304" pitchFamily="18" charset="0"/>
                <a:cs typeface="Times New Roman" panose="02020603050405020304" pitchFamily="18" charset="0"/>
              </a:rPr>
              <a:t>matched to only one </a:t>
            </a:r>
            <a:r>
              <a:rPr lang="en-US" sz="2400" spc="-10" dirty="0">
                <a:latin typeface="Times New Roman" panose="02020603050405020304" pitchFamily="18" charset="0"/>
                <a:cs typeface="Times New Roman" panose="02020603050405020304" pitchFamily="18" charset="0"/>
              </a:rPr>
              <a:t>image in  the</a:t>
            </a:r>
            <a:r>
              <a:rPr lang="en-US" sz="2400" dirty="0">
                <a:latin typeface="Times New Roman" panose="02020603050405020304" pitchFamily="18" charset="0"/>
                <a:cs typeface="Times New Roman" panose="02020603050405020304" pitchFamily="18" charset="0"/>
              </a:rPr>
              <a:t> </a:t>
            </a:r>
            <a:r>
              <a:rPr lang="en-US" sz="2400" spc="-10" dirty="0">
                <a:latin typeface="Times New Roman" panose="02020603050405020304" pitchFamily="18" charset="0"/>
                <a:cs typeface="Times New Roman" panose="02020603050405020304" pitchFamily="18" charset="0"/>
              </a:rPr>
              <a:t>database.</a:t>
            </a:r>
            <a:endParaRPr lang="en-US" sz="2400" dirty="0">
              <a:latin typeface="Times New Roman" panose="02020603050405020304" pitchFamily="18" charset="0"/>
              <a:cs typeface="Times New Roman" panose="02020603050405020304" pitchFamily="18" charset="0"/>
            </a:endParaRPr>
          </a:p>
        </p:txBody>
      </p:sp>
      <p:sp>
        <p:nvSpPr>
          <p:cNvPr id="8" name="object 5"/>
          <p:cNvSpPr/>
          <p:nvPr/>
        </p:nvSpPr>
        <p:spPr>
          <a:xfrm>
            <a:off x="1447800" y="3962400"/>
            <a:ext cx="2362200" cy="2133600"/>
          </a:xfrm>
          <a:prstGeom prst="rect">
            <a:avLst/>
          </a:prstGeom>
          <a:blipFill>
            <a:blip r:embed="rId4"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267200" y="304800"/>
            <a:ext cx="3428998" cy="566822"/>
          </a:xfrm>
          <a:prstGeom prst="rect">
            <a:avLst/>
          </a:prstGeom>
        </p:spPr>
        <p:txBody>
          <a:bodyPr vert="horz" wrap="square" lIns="0" tIns="12700" rIns="0" bIns="0" rtlCol="0" anchor="ctr">
            <a:spAutoFit/>
          </a:bodyPr>
          <a:lstStyle/>
          <a:p>
            <a:pPr marL="12700">
              <a:spcBef>
                <a:spcPts val="100"/>
              </a:spcBef>
            </a:pPr>
            <a:r>
              <a:rPr lang="en-US" spc="-110" dirty="0">
                <a:effectLst/>
                <a:latin typeface="Palatino Linotype" panose="02040502050505030304" pitchFamily="18" charset="0"/>
              </a:rPr>
              <a:t>	</a:t>
            </a:r>
            <a:r>
              <a:rPr lang="en-US" u="sng" spc="-110" dirty="0">
                <a:effectLst/>
                <a:latin typeface="Palatino Linotype" panose="02040502050505030304" pitchFamily="18" charset="0"/>
              </a:rPr>
              <a:t>AGENDA</a:t>
            </a:r>
            <a:endParaRPr u="sng" spc="-110" dirty="0">
              <a:effectLst/>
              <a:latin typeface="Palatino Linotype" panose="02040502050505030304" pitchFamily="18" charset="0"/>
            </a:endParaRPr>
          </a:p>
        </p:txBody>
      </p:sp>
      <p:sp>
        <p:nvSpPr>
          <p:cNvPr id="5" name="object 5"/>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110489">
              <a:lnSpc>
                <a:spcPts val="1425"/>
              </a:lnSpc>
            </a:pPr>
            <a:fld id="{81D60167-4931-47E6-BA6A-407CBD079E47}" type="slidenum">
              <a:rPr dirty="0"/>
              <a:pPr marL="110489">
                <a:lnSpc>
                  <a:spcPts val="1425"/>
                </a:lnSpc>
              </a:pPr>
              <a:t>2</a:t>
            </a:fld>
            <a:endParaRPr dirty="0"/>
          </a:p>
        </p:txBody>
      </p:sp>
      <p:sp>
        <p:nvSpPr>
          <p:cNvPr id="3" name="object 3"/>
          <p:cNvSpPr txBox="1"/>
          <p:nvPr/>
        </p:nvSpPr>
        <p:spPr>
          <a:xfrm>
            <a:off x="3733800" y="1066800"/>
            <a:ext cx="3519170" cy="4937249"/>
          </a:xfrm>
          <a:prstGeom prst="rect">
            <a:avLst/>
          </a:prstGeom>
        </p:spPr>
        <p:txBody>
          <a:bodyPr vert="horz" wrap="square" lIns="0" tIns="88900" rIns="0" bIns="0" rtlCol="0">
            <a:spAutoFit/>
          </a:bodyPr>
          <a:lstStyle/>
          <a:p>
            <a:pPr marL="384810" indent="-303530">
              <a:spcBef>
                <a:spcPts val="700"/>
              </a:spcBef>
              <a:buAutoNum type="arabicPeriod"/>
              <a:tabLst>
                <a:tab pos="385445" algn="l"/>
              </a:tabLst>
            </a:pPr>
            <a:r>
              <a:rPr sz="2700" spc="-135" dirty="0">
                <a:latin typeface="Times New Roman" panose="02020603050405020304" pitchFamily="18" charset="0"/>
                <a:cs typeface="Times New Roman" panose="02020603050405020304" pitchFamily="18" charset="0"/>
              </a:rPr>
              <a:t>Introduction</a:t>
            </a:r>
            <a:endParaRPr sz="270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sz="2700" spc="-185" dirty="0">
                <a:latin typeface="Times New Roman" panose="02020603050405020304" pitchFamily="18" charset="0"/>
                <a:cs typeface="Times New Roman" panose="02020603050405020304" pitchFamily="18" charset="0"/>
              </a:rPr>
              <a:t>Biometrics</a:t>
            </a:r>
            <a:endParaRPr sz="2700" dirty="0">
              <a:latin typeface="Times New Roman" panose="02020603050405020304" pitchFamily="18" charset="0"/>
              <a:cs typeface="Times New Roman" panose="02020603050405020304" pitchFamily="18" charset="0"/>
            </a:endParaRPr>
          </a:p>
          <a:p>
            <a:pPr marL="384810" indent="-303530">
              <a:spcBef>
                <a:spcPts val="590"/>
              </a:spcBef>
              <a:buAutoNum type="arabicPeriod"/>
              <a:tabLst>
                <a:tab pos="385445" algn="l"/>
              </a:tabLst>
            </a:pPr>
            <a:r>
              <a:rPr sz="2700" spc="-195" dirty="0">
                <a:latin typeface="Times New Roman" panose="02020603050405020304" pitchFamily="18" charset="0"/>
                <a:cs typeface="Times New Roman" panose="02020603050405020304" pitchFamily="18" charset="0"/>
              </a:rPr>
              <a:t>Facial</a:t>
            </a:r>
            <a:r>
              <a:rPr sz="2700" spc="-150" dirty="0">
                <a:latin typeface="Times New Roman" panose="02020603050405020304" pitchFamily="18" charset="0"/>
                <a:cs typeface="Times New Roman" panose="02020603050405020304" pitchFamily="18" charset="0"/>
              </a:rPr>
              <a:t> </a:t>
            </a:r>
            <a:r>
              <a:rPr sz="2700" spc="-185" dirty="0">
                <a:latin typeface="Times New Roman" panose="02020603050405020304" pitchFamily="18" charset="0"/>
                <a:cs typeface="Times New Roman" panose="02020603050405020304" pitchFamily="18" charset="0"/>
              </a:rPr>
              <a:t>Recognition</a:t>
            </a:r>
            <a:endParaRPr sz="270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sz="2700" spc="-120" dirty="0">
                <a:latin typeface="Times New Roman" panose="02020603050405020304" pitchFamily="18" charset="0"/>
                <a:cs typeface="Times New Roman" panose="02020603050405020304" pitchFamily="18" charset="0"/>
              </a:rPr>
              <a:t>Implementation</a:t>
            </a:r>
            <a:endParaRPr sz="270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sz="2700" spc="-160" dirty="0">
                <a:latin typeface="Times New Roman" panose="02020603050405020304" pitchFamily="18" charset="0"/>
                <a:cs typeface="Times New Roman" panose="02020603050405020304" pitchFamily="18" charset="0"/>
              </a:rPr>
              <a:t>How </a:t>
            </a:r>
            <a:r>
              <a:rPr sz="2700" spc="-25" dirty="0">
                <a:latin typeface="Times New Roman" panose="02020603050405020304" pitchFamily="18" charset="0"/>
                <a:cs typeface="Times New Roman" panose="02020603050405020304" pitchFamily="18" charset="0"/>
              </a:rPr>
              <a:t>it</a:t>
            </a:r>
            <a:r>
              <a:rPr sz="2700" spc="-120" dirty="0">
                <a:latin typeface="Times New Roman" panose="02020603050405020304" pitchFamily="18" charset="0"/>
                <a:cs typeface="Times New Roman" panose="02020603050405020304" pitchFamily="18" charset="0"/>
              </a:rPr>
              <a:t> </a:t>
            </a:r>
            <a:r>
              <a:rPr sz="2700" spc="-185" dirty="0">
                <a:latin typeface="Times New Roman" panose="02020603050405020304" pitchFamily="18" charset="0"/>
                <a:cs typeface="Times New Roman" panose="02020603050405020304" pitchFamily="18" charset="0"/>
              </a:rPr>
              <a:t>works</a:t>
            </a:r>
            <a:endParaRPr sz="270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sz="2700" spc="-190" dirty="0">
                <a:latin typeface="Times New Roman" panose="02020603050405020304" pitchFamily="18" charset="0"/>
                <a:cs typeface="Times New Roman" panose="02020603050405020304" pitchFamily="18" charset="0"/>
              </a:rPr>
              <a:t>Strengths</a:t>
            </a:r>
            <a:endParaRPr lang="en-US" sz="2700" spc="-19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lang="en-US" sz="2700" spc="-190" dirty="0">
                <a:latin typeface="Times New Roman" panose="02020603050405020304" pitchFamily="18" charset="0"/>
                <a:cs typeface="Times New Roman" panose="02020603050405020304" pitchFamily="18" charset="0"/>
              </a:rPr>
              <a:t>Weakness</a:t>
            </a:r>
            <a:endParaRPr sz="2700" dirty="0">
              <a:latin typeface="Times New Roman" panose="02020603050405020304" pitchFamily="18" charset="0"/>
              <a:cs typeface="Times New Roman" panose="02020603050405020304" pitchFamily="18" charset="0"/>
            </a:endParaRPr>
          </a:p>
          <a:p>
            <a:pPr marL="384810" indent="-303530">
              <a:spcBef>
                <a:spcPts val="600"/>
              </a:spcBef>
              <a:buAutoNum type="arabicPeriod"/>
              <a:tabLst>
                <a:tab pos="385445" algn="l"/>
              </a:tabLst>
            </a:pPr>
            <a:r>
              <a:rPr sz="2700" spc="-175" dirty="0">
                <a:latin typeface="Times New Roman" panose="02020603050405020304" pitchFamily="18" charset="0"/>
                <a:cs typeface="Times New Roman" panose="02020603050405020304" pitchFamily="18" charset="0"/>
              </a:rPr>
              <a:t>Applications</a:t>
            </a:r>
            <a:endParaRPr sz="2700" dirty="0">
              <a:latin typeface="Times New Roman" panose="02020603050405020304" pitchFamily="18" charset="0"/>
              <a:cs typeface="Times New Roman" panose="02020603050405020304" pitchFamily="18" charset="0"/>
            </a:endParaRPr>
          </a:p>
          <a:p>
            <a:pPr marL="384810" indent="-303530">
              <a:spcBef>
                <a:spcPts val="590"/>
              </a:spcBef>
              <a:buAutoNum type="arabicPeriod"/>
              <a:tabLst>
                <a:tab pos="385445" algn="l"/>
              </a:tabLst>
            </a:pPr>
            <a:r>
              <a:rPr sz="2700" spc="-225" dirty="0">
                <a:latin typeface="Times New Roman" panose="02020603050405020304" pitchFamily="18" charset="0"/>
                <a:cs typeface="Times New Roman" panose="02020603050405020304" pitchFamily="18" charset="0"/>
              </a:rPr>
              <a:t>Conclusion</a:t>
            </a:r>
            <a:endParaRPr lang="en-US" sz="2700" dirty="0">
              <a:latin typeface="Times New Roman" panose="02020603050405020304" pitchFamily="18" charset="0"/>
              <a:cs typeface="Times New Roman" panose="02020603050405020304" pitchFamily="18" charset="0"/>
            </a:endParaRPr>
          </a:p>
          <a:p>
            <a:pPr marL="384810" indent="-303530">
              <a:spcBef>
                <a:spcPts val="590"/>
              </a:spcBef>
              <a:buAutoNum type="arabicPeriod"/>
              <a:tabLst>
                <a:tab pos="385445" algn="l"/>
              </a:tabLst>
            </a:pPr>
            <a:r>
              <a:rPr lang="en-US" sz="2700" spc="-204" dirty="0">
                <a:latin typeface="Times New Roman" panose="02020603050405020304" pitchFamily="18" charset="0"/>
                <a:cs typeface="Times New Roman" panose="02020603050405020304" pitchFamily="18" charset="0"/>
              </a:rPr>
              <a:t> </a:t>
            </a:r>
            <a:r>
              <a:rPr sz="2700" spc="-204" dirty="0">
                <a:latin typeface="Times New Roman" panose="02020603050405020304" pitchFamily="18" charset="0"/>
                <a:cs typeface="Times New Roman" panose="02020603050405020304" pitchFamily="18" charset="0"/>
              </a:rPr>
              <a:t>Ref</a:t>
            </a:r>
            <a:r>
              <a:rPr lang="en-US" sz="2700" spc="-204" dirty="0">
                <a:latin typeface="Times New Roman" panose="02020603050405020304" pitchFamily="18" charset="0"/>
                <a:cs typeface="Times New Roman" panose="02020603050405020304" pitchFamily="18" charset="0"/>
              </a:rPr>
              <a:t>e</a:t>
            </a:r>
            <a:r>
              <a:rPr sz="2700" spc="-204" dirty="0">
                <a:latin typeface="Times New Roman" panose="02020603050405020304" pitchFamily="18" charset="0"/>
                <a:cs typeface="Times New Roman" panose="02020603050405020304" pitchFamily="18" charset="0"/>
              </a:rPr>
              <a:t>rences</a:t>
            </a:r>
            <a:endParaRPr sz="27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a:latin typeface="Palatino Linotype" pitchFamily="18" charset="0"/>
              </a:rPr>
              <a:t>EXAMPLE:</a:t>
            </a:r>
          </a:p>
        </p:txBody>
      </p:sp>
      <p:sp>
        <p:nvSpPr>
          <p:cNvPr id="2" name="Slide Number Placeholder 1"/>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20</a:t>
            </a:fld>
            <a:endParaRPr lang="en-US" dirty="0"/>
          </a:p>
        </p:txBody>
      </p:sp>
      <p:pic>
        <p:nvPicPr>
          <p:cNvPr id="34818" name="Picture 2" descr="C:\Users\admin\Desktop\Presentation\truedepth-iphone-x-100735946-large.jpg"/>
          <p:cNvPicPr>
            <a:picLocks noChangeAspect="1" noChangeArrowheads="1"/>
          </p:cNvPicPr>
          <p:nvPr/>
        </p:nvPicPr>
        <p:blipFill>
          <a:blip r:embed="rId2"/>
          <a:srcRect/>
          <a:stretch>
            <a:fillRect/>
          </a:stretch>
        </p:blipFill>
        <p:spPr bwMode="auto">
          <a:xfrm>
            <a:off x="1143000" y="1295400"/>
            <a:ext cx="9982200" cy="5181600"/>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Palatino Linotype" panose="02040502050505030304" pitchFamily="18" charset="0"/>
              </a:rPr>
              <a:t>Software</a:t>
            </a:r>
          </a:p>
        </p:txBody>
      </p:sp>
      <p:sp>
        <p:nvSpPr>
          <p:cNvPr id="3" name="Content Placeholder 2"/>
          <p:cNvSpPr>
            <a:spLocks noGrp="1"/>
          </p:cNvSpPr>
          <p:nvPr>
            <p:ph idx="1"/>
          </p:nvPr>
        </p:nvSpPr>
        <p:spPr>
          <a:xfrm>
            <a:off x="395849" y="1752600"/>
            <a:ext cx="7909951" cy="4724400"/>
          </a:xfrm>
        </p:spPr>
        <p:txBody>
          <a:bodyPr>
            <a:normAutofit fontScale="92500" lnSpcReduction="20000"/>
          </a:bodyPr>
          <a:lstStyle/>
          <a:p>
            <a:pPr marL="127000" marR="6985" indent="-457200" algn="just">
              <a:spcBef>
                <a:spcPts val="100"/>
              </a:spcBef>
              <a:buFont typeface="Wingdings" panose="05000000000000000000" pitchFamily="2" charset="2"/>
              <a:buChar char="Ø"/>
            </a:pPr>
            <a:r>
              <a:rPr lang="en-US" spc="-80" dirty="0">
                <a:solidFill>
                  <a:srgbClr val="00AFEF"/>
                </a:solidFill>
                <a:latin typeface="Times New Roman" panose="02020603050405020304" pitchFamily="18" charset="0"/>
                <a:cs typeface="Times New Roman" panose="02020603050405020304" pitchFamily="18" charset="0"/>
              </a:rPr>
              <a:t>Detection- </a:t>
            </a:r>
            <a:r>
              <a:rPr lang="en-US" spc="-90" dirty="0">
                <a:latin typeface="Times New Roman" panose="02020603050405020304" pitchFamily="18" charset="0"/>
                <a:cs typeface="Times New Roman" panose="02020603050405020304" pitchFamily="18" charset="0"/>
              </a:rPr>
              <a:t>when </a:t>
            </a:r>
            <a:r>
              <a:rPr lang="en-US" spc="-35" dirty="0">
                <a:latin typeface="Times New Roman" panose="02020603050405020304" pitchFamily="18" charset="0"/>
                <a:cs typeface="Times New Roman" panose="02020603050405020304" pitchFamily="18" charset="0"/>
              </a:rPr>
              <a:t>the </a:t>
            </a:r>
            <a:r>
              <a:rPr lang="en-US" spc="-140" dirty="0">
                <a:latin typeface="Times New Roman" panose="02020603050405020304" pitchFamily="18" charset="0"/>
                <a:cs typeface="Times New Roman" panose="02020603050405020304" pitchFamily="18" charset="0"/>
              </a:rPr>
              <a:t>system </a:t>
            </a:r>
            <a:r>
              <a:rPr lang="en-US" spc="-135" dirty="0">
                <a:latin typeface="Times New Roman" panose="02020603050405020304" pitchFamily="18" charset="0"/>
                <a:cs typeface="Times New Roman" panose="02020603050405020304" pitchFamily="18" charset="0"/>
              </a:rPr>
              <a:t>is </a:t>
            </a:r>
            <a:r>
              <a:rPr lang="en-US" spc="-90" dirty="0">
                <a:latin typeface="Times New Roman" panose="02020603050405020304" pitchFamily="18" charset="0"/>
                <a:cs typeface="Times New Roman" panose="02020603050405020304" pitchFamily="18" charset="0"/>
              </a:rPr>
              <a:t>attached </a:t>
            </a:r>
            <a:r>
              <a:rPr lang="en-US" spc="30" dirty="0">
                <a:latin typeface="Times New Roman" panose="02020603050405020304" pitchFamily="18" charset="0"/>
                <a:cs typeface="Times New Roman" panose="02020603050405020304" pitchFamily="18" charset="0"/>
              </a:rPr>
              <a:t>to </a:t>
            </a:r>
            <a:r>
              <a:rPr lang="en-US" spc="-210" dirty="0">
                <a:latin typeface="Times New Roman" panose="02020603050405020304" pitchFamily="18" charset="0"/>
                <a:cs typeface="Times New Roman" panose="02020603050405020304" pitchFamily="18" charset="0"/>
              </a:rPr>
              <a:t>a </a:t>
            </a:r>
            <a:r>
              <a:rPr lang="en-US" spc="-90" dirty="0">
                <a:latin typeface="Times New Roman" panose="02020603050405020304" pitchFamily="18" charset="0"/>
                <a:cs typeface="Times New Roman" panose="02020603050405020304" pitchFamily="18" charset="0"/>
              </a:rPr>
              <a:t>video  </a:t>
            </a:r>
            <a:r>
              <a:rPr lang="en-US" spc="-120" dirty="0">
                <a:latin typeface="Times New Roman" panose="02020603050405020304" pitchFamily="18" charset="0"/>
                <a:cs typeface="Times New Roman" panose="02020603050405020304" pitchFamily="18" charset="0"/>
              </a:rPr>
              <a:t>surveillance </a:t>
            </a:r>
            <a:r>
              <a:rPr lang="en-US" spc="-135" dirty="0">
                <a:latin typeface="Times New Roman" panose="02020603050405020304" pitchFamily="18" charset="0"/>
                <a:cs typeface="Times New Roman" panose="02020603050405020304" pitchFamily="18" charset="0"/>
              </a:rPr>
              <a:t>system, </a:t>
            </a:r>
            <a:r>
              <a:rPr lang="en-US" spc="-40" dirty="0">
                <a:latin typeface="Times New Roman" panose="02020603050405020304" pitchFamily="18" charset="0"/>
                <a:cs typeface="Times New Roman" panose="02020603050405020304" pitchFamily="18" charset="0"/>
              </a:rPr>
              <a:t>the </a:t>
            </a:r>
            <a:r>
              <a:rPr lang="en-US" spc="-70" dirty="0">
                <a:latin typeface="Times New Roman" panose="02020603050405020304" pitchFamily="18" charset="0"/>
                <a:cs typeface="Times New Roman" panose="02020603050405020304" pitchFamily="18" charset="0"/>
              </a:rPr>
              <a:t>recognition software </a:t>
            </a:r>
            <a:r>
              <a:rPr lang="en-US" spc="-175" dirty="0">
                <a:latin typeface="Times New Roman" panose="02020603050405020304" pitchFamily="18" charset="0"/>
                <a:cs typeface="Times New Roman" panose="02020603050405020304" pitchFamily="18" charset="0"/>
              </a:rPr>
              <a:t>searches  </a:t>
            </a:r>
            <a:r>
              <a:rPr lang="en-US" spc="-35" dirty="0">
                <a:latin typeface="Times New Roman" panose="02020603050405020304" pitchFamily="18" charset="0"/>
                <a:cs typeface="Times New Roman" panose="02020603050405020304" pitchFamily="18" charset="0"/>
              </a:rPr>
              <a:t>the </a:t>
            </a:r>
            <a:r>
              <a:rPr lang="en-US" spc="-30" dirty="0">
                <a:latin typeface="Times New Roman" panose="02020603050405020304" pitchFamily="18" charset="0"/>
                <a:cs typeface="Times New Roman" panose="02020603050405020304" pitchFamily="18" charset="0"/>
              </a:rPr>
              <a:t>field </a:t>
            </a:r>
            <a:r>
              <a:rPr lang="en-US" spc="-5" dirty="0">
                <a:latin typeface="Times New Roman" panose="02020603050405020304" pitchFamily="18" charset="0"/>
                <a:cs typeface="Times New Roman" panose="02020603050405020304" pitchFamily="18" charset="0"/>
              </a:rPr>
              <a:t>of </a:t>
            </a:r>
            <a:r>
              <a:rPr lang="en-US" spc="-75" dirty="0">
                <a:latin typeface="Times New Roman" panose="02020603050405020304" pitchFamily="18" charset="0"/>
                <a:cs typeface="Times New Roman" panose="02020603050405020304" pitchFamily="18" charset="0"/>
              </a:rPr>
              <a:t>view </a:t>
            </a:r>
            <a:r>
              <a:rPr lang="en-US" spc="-5" dirty="0">
                <a:latin typeface="Times New Roman" panose="02020603050405020304" pitchFamily="18" charset="0"/>
                <a:cs typeface="Times New Roman" panose="02020603050405020304" pitchFamily="18" charset="0"/>
              </a:rPr>
              <a:t>of </a:t>
            </a:r>
            <a:r>
              <a:rPr lang="en-US" spc="-210" dirty="0">
                <a:latin typeface="Times New Roman" panose="02020603050405020304" pitchFamily="18" charset="0"/>
                <a:cs typeface="Times New Roman" panose="02020603050405020304" pitchFamily="18" charset="0"/>
              </a:rPr>
              <a:t>a </a:t>
            </a:r>
            <a:r>
              <a:rPr lang="en-US" spc="-90" dirty="0">
                <a:latin typeface="Times New Roman" panose="02020603050405020304" pitchFamily="18" charset="0"/>
                <a:cs typeface="Times New Roman" panose="02020603050405020304" pitchFamily="18" charset="0"/>
              </a:rPr>
              <a:t>video </a:t>
            </a:r>
            <a:r>
              <a:rPr lang="en-US" spc="-145" dirty="0">
                <a:latin typeface="Times New Roman" panose="02020603050405020304" pitchFamily="18" charset="0"/>
                <a:cs typeface="Times New Roman" panose="02020603050405020304" pitchFamily="18" charset="0"/>
              </a:rPr>
              <a:t>camera </a:t>
            </a:r>
            <a:r>
              <a:rPr lang="en-US" spc="10" dirty="0">
                <a:latin typeface="Times New Roman" panose="02020603050405020304" pitchFamily="18" charset="0"/>
                <a:cs typeface="Times New Roman" panose="02020603050405020304" pitchFamily="18" charset="0"/>
              </a:rPr>
              <a:t>for </a:t>
            </a:r>
            <a:r>
              <a:rPr lang="en-US" spc="-150" dirty="0">
                <a:latin typeface="Times New Roman" panose="02020603050405020304" pitchFamily="18" charset="0"/>
                <a:cs typeface="Times New Roman" panose="02020603050405020304" pitchFamily="18" charset="0"/>
              </a:rPr>
              <a:t>faces. </a:t>
            </a:r>
            <a:r>
              <a:rPr lang="en-US" spc="-5" dirty="0">
                <a:latin typeface="Times New Roman" panose="02020603050405020304" pitchFamily="18" charset="0"/>
                <a:cs typeface="Times New Roman" panose="02020603050405020304" pitchFamily="18" charset="0"/>
              </a:rPr>
              <a:t>If</a:t>
            </a:r>
            <a:r>
              <a:rPr lang="en-US" spc="-520" dirty="0">
                <a:latin typeface="Times New Roman" panose="02020603050405020304" pitchFamily="18" charset="0"/>
                <a:cs typeface="Times New Roman" panose="02020603050405020304" pitchFamily="18" charset="0"/>
              </a:rPr>
              <a:t> </a:t>
            </a:r>
            <a:r>
              <a:rPr lang="en-US" spc="-50" dirty="0">
                <a:latin typeface="Times New Roman" panose="02020603050405020304" pitchFamily="18" charset="0"/>
                <a:cs typeface="Times New Roman" panose="02020603050405020304" pitchFamily="18" charset="0"/>
              </a:rPr>
              <a:t>there </a:t>
            </a:r>
            <a:r>
              <a:rPr lang="en-US" spc="-135" dirty="0">
                <a:latin typeface="Times New Roman" panose="02020603050405020304" pitchFamily="18" charset="0"/>
                <a:cs typeface="Times New Roman" panose="02020603050405020304" pitchFamily="18" charset="0"/>
              </a:rPr>
              <a:t>is  </a:t>
            </a:r>
            <a:r>
              <a:rPr lang="en-US" spc="-210" dirty="0">
                <a:latin typeface="Times New Roman" panose="02020603050405020304" pitchFamily="18" charset="0"/>
                <a:cs typeface="Times New Roman" panose="02020603050405020304" pitchFamily="18" charset="0"/>
              </a:rPr>
              <a:t>a </a:t>
            </a:r>
            <a:r>
              <a:rPr lang="en-US" spc="-130" dirty="0">
                <a:latin typeface="Times New Roman" panose="02020603050405020304" pitchFamily="18" charset="0"/>
                <a:cs typeface="Times New Roman" panose="02020603050405020304" pitchFamily="18" charset="0"/>
              </a:rPr>
              <a:t>face </a:t>
            </a:r>
            <a:r>
              <a:rPr lang="en-US" spc="-30" dirty="0">
                <a:latin typeface="Times New Roman" panose="02020603050405020304" pitchFamily="18" charset="0"/>
                <a:cs typeface="Times New Roman" panose="02020603050405020304" pitchFamily="18" charset="0"/>
              </a:rPr>
              <a:t>in </a:t>
            </a:r>
            <a:r>
              <a:rPr lang="en-US" spc="-35" dirty="0">
                <a:latin typeface="Times New Roman" panose="02020603050405020304" pitchFamily="18" charset="0"/>
                <a:cs typeface="Times New Roman" panose="02020603050405020304" pitchFamily="18" charset="0"/>
              </a:rPr>
              <a:t>the </a:t>
            </a:r>
            <a:r>
              <a:rPr lang="en-US" spc="-75" dirty="0">
                <a:latin typeface="Times New Roman" panose="02020603050405020304" pitchFamily="18" charset="0"/>
                <a:cs typeface="Times New Roman" panose="02020603050405020304" pitchFamily="18" charset="0"/>
              </a:rPr>
              <a:t>view, </a:t>
            </a:r>
            <a:r>
              <a:rPr lang="en-US" spc="85" dirty="0">
                <a:latin typeface="Times New Roman" panose="02020603050405020304" pitchFamily="18" charset="0"/>
                <a:cs typeface="Times New Roman" panose="02020603050405020304" pitchFamily="18" charset="0"/>
              </a:rPr>
              <a:t>it </a:t>
            </a:r>
            <a:r>
              <a:rPr lang="en-US" spc="-135" dirty="0">
                <a:latin typeface="Times New Roman" panose="02020603050405020304" pitchFamily="18" charset="0"/>
                <a:cs typeface="Times New Roman" panose="02020603050405020304" pitchFamily="18" charset="0"/>
              </a:rPr>
              <a:t>is </a:t>
            </a:r>
            <a:r>
              <a:rPr lang="en-US" spc="-75" dirty="0">
                <a:latin typeface="Times New Roman" panose="02020603050405020304" pitchFamily="18" charset="0"/>
                <a:cs typeface="Times New Roman" panose="02020603050405020304" pitchFamily="18" charset="0"/>
              </a:rPr>
              <a:t>detected </a:t>
            </a:r>
            <a:r>
              <a:rPr lang="en-US" spc="-5" dirty="0">
                <a:latin typeface="Times New Roman" panose="02020603050405020304" pitchFamily="18" charset="0"/>
                <a:cs typeface="Times New Roman" panose="02020603050405020304" pitchFamily="18" charset="0"/>
              </a:rPr>
              <a:t>within </a:t>
            </a:r>
            <a:r>
              <a:rPr lang="en-US" spc="-210" dirty="0">
                <a:latin typeface="Times New Roman" panose="02020603050405020304" pitchFamily="18" charset="0"/>
                <a:cs typeface="Times New Roman" panose="02020603050405020304" pitchFamily="18" charset="0"/>
              </a:rPr>
              <a:t>a </a:t>
            </a:r>
            <a:r>
              <a:rPr lang="en-US" spc="-40" dirty="0">
                <a:latin typeface="Times New Roman" panose="02020603050405020304" pitchFamily="18" charset="0"/>
                <a:cs typeface="Times New Roman" panose="02020603050405020304" pitchFamily="18" charset="0"/>
              </a:rPr>
              <a:t>fraction </a:t>
            </a:r>
            <a:r>
              <a:rPr lang="en-US" spc="-5" dirty="0">
                <a:latin typeface="Times New Roman" panose="02020603050405020304" pitchFamily="18" charset="0"/>
                <a:cs typeface="Times New Roman" panose="02020603050405020304" pitchFamily="18" charset="0"/>
              </a:rPr>
              <a:t>of </a:t>
            </a:r>
            <a:r>
              <a:rPr lang="en-US" spc="-210" dirty="0">
                <a:latin typeface="Times New Roman" panose="02020603050405020304" pitchFamily="18" charset="0"/>
                <a:cs typeface="Times New Roman" panose="02020603050405020304" pitchFamily="18" charset="0"/>
              </a:rPr>
              <a:t>a  </a:t>
            </a:r>
            <a:r>
              <a:rPr lang="en-US" spc="-145" dirty="0">
                <a:latin typeface="Times New Roman" panose="02020603050405020304" pitchFamily="18" charset="0"/>
                <a:cs typeface="Times New Roman" panose="02020603050405020304" pitchFamily="18" charset="0"/>
              </a:rPr>
              <a:t>second. </a:t>
            </a:r>
            <a:r>
              <a:rPr lang="en-US" spc="-240" dirty="0">
                <a:latin typeface="Times New Roman" panose="02020603050405020304" pitchFamily="18" charset="0"/>
                <a:cs typeface="Times New Roman" panose="02020603050405020304" pitchFamily="18" charset="0"/>
              </a:rPr>
              <a:t>A </a:t>
            </a:r>
            <a:r>
              <a:rPr lang="en-US" spc="-90" dirty="0">
                <a:latin typeface="Times New Roman" panose="02020603050405020304" pitchFamily="18" charset="0"/>
                <a:cs typeface="Times New Roman" panose="02020603050405020304" pitchFamily="18" charset="0"/>
              </a:rPr>
              <a:t>multi-scale </a:t>
            </a:r>
            <a:r>
              <a:rPr lang="en-US" spc="-55" dirty="0">
                <a:latin typeface="Times New Roman" panose="02020603050405020304" pitchFamily="18" charset="0"/>
                <a:cs typeface="Times New Roman" panose="02020603050405020304" pitchFamily="18" charset="0"/>
              </a:rPr>
              <a:t>algorithm </a:t>
            </a:r>
            <a:r>
              <a:rPr lang="en-US" spc="-140" dirty="0">
                <a:latin typeface="Times New Roman" panose="02020603050405020304" pitchFamily="18" charset="0"/>
                <a:cs typeface="Times New Roman" panose="02020603050405020304" pitchFamily="18" charset="0"/>
              </a:rPr>
              <a:t>is </a:t>
            </a:r>
            <a:r>
              <a:rPr lang="en-US" spc="-160" dirty="0">
                <a:latin typeface="Times New Roman" panose="02020603050405020304" pitchFamily="18" charset="0"/>
                <a:cs typeface="Times New Roman" panose="02020603050405020304" pitchFamily="18" charset="0"/>
              </a:rPr>
              <a:t>used </a:t>
            </a:r>
            <a:r>
              <a:rPr lang="en-US" spc="30" dirty="0">
                <a:latin typeface="Times New Roman" panose="02020603050405020304" pitchFamily="18" charset="0"/>
                <a:cs typeface="Times New Roman" panose="02020603050405020304" pitchFamily="18" charset="0"/>
              </a:rPr>
              <a:t>to </a:t>
            </a:r>
            <a:r>
              <a:rPr lang="en-US" spc="-160" dirty="0">
                <a:latin typeface="Times New Roman" panose="02020603050405020304" pitchFamily="18" charset="0"/>
                <a:cs typeface="Times New Roman" panose="02020603050405020304" pitchFamily="18" charset="0"/>
              </a:rPr>
              <a:t>search </a:t>
            </a:r>
            <a:r>
              <a:rPr lang="en-US" spc="10" dirty="0">
                <a:latin typeface="Times New Roman" panose="02020603050405020304" pitchFamily="18" charset="0"/>
                <a:cs typeface="Times New Roman" panose="02020603050405020304" pitchFamily="18" charset="0"/>
              </a:rPr>
              <a:t>for  </a:t>
            </a:r>
            <a:r>
              <a:rPr lang="en-US" spc="-165" dirty="0">
                <a:latin typeface="Times New Roman" panose="02020603050405020304" pitchFamily="18" charset="0"/>
                <a:cs typeface="Times New Roman" panose="02020603050405020304" pitchFamily="18" charset="0"/>
              </a:rPr>
              <a:t>faces </a:t>
            </a:r>
            <a:r>
              <a:rPr lang="en-US" spc="-35" dirty="0">
                <a:latin typeface="Times New Roman" panose="02020603050405020304" pitchFamily="18" charset="0"/>
                <a:cs typeface="Times New Roman" panose="02020603050405020304" pitchFamily="18" charset="0"/>
              </a:rPr>
              <a:t>in </a:t>
            </a:r>
            <a:r>
              <a:rPr lang="en-US" spc="-25" dirty="0">
                <a:latin typeface="Times New Roman" panose="02020603050405020304" pitchFamily="18" charset="0"/>
                <a:cs typeface="Times New Roman" panose="02020603050405020304" pitchFamily="18" charset="0"/>
              </a:rPr>
              <a:t>low </a:t>
            </a:r>
            <a:r>
              <a:rPr lang="en-US" spc="-60" dirty="0">
                <a:latin typeface="Times New Roman" panose="02020603050405020304" pitchFamily="18" charset="0"/>
                <a:cs typeface="Times New Roman" panose="02020603050405020304" pitchFamily="18" charset="0"/>
              </a:rPr>
              <a:t>resolution. </a:t>
            </a:r>
            <a:r>
              <a:rPr lang="en-US" spc="-195" dirty="0">
                <a:latin typeface="Times New Roman" panose="02020603050405020304" pitchFamily="18" charset="0"/>
                <a:cs typeface="Times New Roman" panose="02020603050405020304" pitchFamily="18" charset="0"/>
              </a:rPr>
              <a:t>The </a:t>
            </a:r>
            <a:r>
              <a:rPr lang="en-US" spc="-140" dirty="0">
                <a:latin typeface="Times New Roman" panose="02020603050405020304" pitchFamily="18" charset="0"/>
                <a:cs typeface="Times New Roman" panose="02020603050405020304" pitchFamily="18" charset="0"/>
              </a:rPr>
              <a:t>system </a:t>
            </a:r>
            <a:r>
              <a:rPr lang="en-US" spc="-114" dirty="0">
                <a:latin typeface="Times New Roman" panose="02020603050405020304" pitchFamily="18" charset="0"/>
                <a:cs typeface="Times New Roman" panose="02020603050405020304" pitchFamily="18" charset="0"/>
              </a:rPr>
              <a:t>switches </a:t>
            </a:r>
            <a:r>
              <a:rPr lang="en-US" spc="30" dirty="0">
                <a:latin typeface="Times New Roman" panose="02020603050405020304" pitchFamily="18" charset="0"/>
                <a:cs typeface="Times New Roman" panose="02020603050405020304" pitchFamily="18" charset="0"/>
              </a:rPr>
              <a:t>to </a:t>
            </a:r>
            <a:r>
              <a:rPr lang="en-US" spc="-210" dirty="0">
                <a:latin typeface="Times New Roman" panose="02020603050405020304" pitchFamily="18" charset="0"/>
                <a:cs typeface="Times New Roman" panose="02020603050405020304" pitchFamily="18" charset="0"/>
              </a:rPr>
              <a:t>a </a:t>
            </a:r>
            <a:r>
              <a:rPr lang="en-US" spc="-95" dirty="0">
                <a:latin typeface="Times New Roman" panose="02020603050405020304" pitchFamily="18" charset="0"/>
                <a:cs typeface="Times New Roman" panose="02020603050405020304" pitchFamily="18" charset="0"/>
              </a:rPr>
              <a:t>high-  </a:t>
            </a:r>
            <a:r>
              <a:rPr lang="en-US" spc="-60" dirty="0">
                <a:latin typeface="Times New Roman" panose="02020603050405020304" pitchFamily="18" charset="0"/>
                <a:cs typeface="Times New Roman" panose="02020603050405020304" pitchFamily="18" charset="0"/>
              </a:rPr>
              <a:t>resolution </a:t>
            </a:r>
            <a:r>
              <a:rPr lang="en-US" spc="-160" dirty="0">
                <a:latin typeface="Times New Roman" panose="02020603050405020304" pitchFamily="18" charset="0"/>
                <a:cs typeface="Times New Roman" panose="02020603050405020304" pitchFamily="18" charset="0"/>
              </a:rPr>
              <a:t>search </a:t>
            </a:r>
            <a:r>
              <a:rPr lang="en-US" spc="-75" dirty="0">
                <a:latin typeface="Times New Roman" panose="02020603050405020304" pitchFamily="18" charset="0"/>
                <a:cs typeface="Times New Roman" panose="02020603050405020304" pitchFamily="18" charset="0"/>
              </a:rPr>
              <a:t>only </a:t>
            </a:r>
            <a:r>
              <a:rPr lang="en-US" spc="-25" dirty="0">
                <a:latin typeface="Times New Roman" panose="02020603050405020304" pitchFamily="18" charset="0"/>
                <a:cs typeface="Times New Roman" panose="02020603050405020304" pitchFamily="18" charset="0"/>
              </a:rPr>
              <a:t>after </a:t>
            </a:r>
            <a:r>
              <a:rPr lang="en-US" spc="-210" dirty="0">
                <a:latin typeface="Times New Roman" panose="02020603050405020304" pitchFamily="18" charset="0"/>
                <a:cs typeface="Times New Roman" panose="02020603050405020304" pitchFamily="18" charset="0"/>
              </a:rPr>
              <a:t>a </a:t>
            </a:r>
            <a:r>
              <a:rPr lang="en-US" spc="-100" dirty="0">
                <a:latin typeface="Times New Roman" panose="02020603050405020304" pitchFamily="18" charset="0"/>
                <a:cs typeface="Times New Roman" panose="02020603050405020304" pitchFamily="18" charset="0"/>
              </a:rPr>
              <a:t>head-like </a:t>
            </a:r>
            <a:r>
              <a:rPr lang="en-US" spc="-175" dirty="0">
                <a:latin typeface="Times New Roman" panose="02020603050405020304" pitchFamily="18" charset="0"/>
                <a:cs typeface="Times New Roman" panose="02020603050405020304" pitchFamily="18" charset="0"/>
              </a:rPr>
              <a:t>shape </a:t>
            </a:r>
            <a:r>
              <a:rPr lang="en-US" spc="-135" dirty="0">
                <a:latin typeface="Times New Roman" panose="02020603050405020304" pitchFamily="18" charset="0"/>
                <a:cs typeface="Times New Roman" panose="02020603050405020304" pitchFamily="18" charset="0"/>
              </a:rPr>
              <a:t>is  </a:t>
            </a:r>
            <a:r>
              <a:rPr lang="en-US" spc="-75" dirty="0">
                <a:latin typeface="Times New Roman" panose="02020603050405020304" pitchFamily="18" charset="0"/>
                <a:cs typeface="Times New Roman" panose="02020603050405020304" pitchFamily="18" charset="0"/>
              </a:rPr>
              <a:t>detected.</a:t>
            </a:r>
            <a:endParaRPr lang="en-US" dirty="0">
              <a:latin typeface="Times New Roman" panose="02020603050405020304" pitchFamily="18" charset="0"/>
              <a:cs typeface="Times New Roman" panose="02020603050405020304" pitchFamily="18" charset="0"/>
            </a:endParaRPr>
          </a:p>
          <a:p>
            <a:pPr marL="127000" marR="5080" indent="-457200" algn="just">
              <a:spcBef>
                <a:spcPts val="670"/>
              </a:spcBef>
              <a:buFont typeface="Wingdings" panose="05000000000000000000" pitchFamily="2" charset="2"/>
              <a:buChar char="Ø"/>
            </a:pPr>
            <a:r>
              <a:rPr lang="en-US" spc="-80" dirty="0">
                <a:solidFill>
                  <a:srgbClr val="00AFEF"/>
                </a:solidFill>
                <a:latin typeface="Times New Roman" panose="02020603050405020304" pitchFamily="18" charset="0"/>
                <a:cs typeface="Times New Roman" panose="02020603050405020304" pitchFamily="18" charset="0"/>
              </a:rPr>
              <a:t>Alignment- </a:t>
            </a:r>
            <a:r>
              <a:rPr lang="en-US" spc="-200" dirty="0">
                <a:latin typeface="Times New Roman" panose="02020603050405020304" pitchFamily="18" charset="0"/>
                <a:cs typeface="Times New Roman" panose="02020603050405020304" pitchFamily="18" charset="0"/>
              </a:rPr>
              <a:t>Once </a:t>
            </a:r>
            <a:r>
              <a:rPr lang="en-US" spc="-210" dirty="0">
                <a:latin typeface="Times New Roman" panose="02020603050405020304" pitchFamily="18" charset="0"/>
                <a:cs typeface="Times New Roman" panose="02020603050405020304" pitchFamily="18" charset="0"/>
              </a:rPr>
              <a:t>a </a:t>
            </a:r>
            <a:r>
              <a:rPr lang="en-US" spc="-130" dirty="0">
                <a:latin typeface="Times New Roman" panose="02020603050405020304" pitchFamily="18" charset="0"/>
                <a:cs typeface="Times New Roman" panose="02020603050405020304" pitchFamily="18" charset="0"/>
              </a:rPr>
              <a:t>face </a:t>
            </a:r>
            <a:r>
              <a:rPr lang="en-US" spc="-140" dirty="0">
                <a:latin typeface="Times New Roman" panose="02020603050405020304" pitchFamily="18" charset="0"/>
                <a:cs typeface="Times New Roman" panose="02020603050405020304" pitchFamily="18" charset="0"/>
              </a:rPr>
              <a:t>is  </a:t>
            </a:r>
            <a:r>
              <a:rPr lang="en-US" spc="-75" dirty="0">
                <a:latin typeface="Times New Roman" panose="02020603050405020304" pitchFamily="18" charset="0"/>
                <a:cs typeface="Times New Roman" panose="02020603050405020304" pitchFamily="18" charset="0"/>
              </a:rPr>
              <a:t>detected, </a:t>
            </a:r>
            <a:r>
              <a:rPr lang="en-US" spc="-35" dirty="0">
                <a:latin typeface="Times New Roman" panose="02020603050405020304" pitchFamily="18" charset="0"/>
                <a:cs typeface="Times New Roman" panose="02020603050405020304" pitchFamily="18" charset="0"/>
              </a:rPr>
              <a:t>the </a:t>
            </a:r>
            <a:r>
              <a:rPr lang="en-US" spc="-140" dirty="0">
                <a:latin typeface="Times New Roman" panose="02020603050405020304" pitchFamily="18" charset="0"/>
                <a:cs typeface="Times New Roman" panose="02020603050405020304" pitchFamily="18" charset="0"/>
              </a:rPr>
              <a:t>system  </a:t>
            </a:r>
            <a:r>
              <a:rPr lang="en-US" spc="-90" dirty="0">
                <a:latin typeface="Times New Roman" panose="02020603050405020304" pitchFamily="18" charset="0"/>
                <a:cs typeface="Times New Roman" panose="02020603050405020304" pitchFamily="18" charset="0"/>
              </a:rPr>
              <a:t>determines </a:t>
            </a:r>
            <a:r>
              <a:rPr lang="en-US" spc="-40" dirty="0">
                <a:latin typeface="Times New Roman" panose="02020603050405020304" pitchFamily="18" charset="0"/>
                <a:cs typeface="Times New Roman" panose="02020603050405020304" pitchFamily="18" charset="0"/>
              </a:rPr>
              <a:t>the </a:t>
            </a:r>
            <a:r>
              <a:rPr lang="en-US" spc="-130" dirty="0">
                <a:latin typeface="Times New Roman" panose="02020603050405020304" pitchFamily="18" charset="0"/>
                <a:cs typeface="Times New Roman" panose="02020603050405020304" pitchFamily="18" charset="0"/>
              </a:rPr>
              <a:t>head's </a:t>
            </a:r>
            <a:r>
              <a:rPr lang="en-US" spc="-60" dirty="0">
                <a:latin typeface="Times New Roman" panose="02020603050405020304" pitchFamily="18" charset="0"/>
                <a:cs typeface="Times New Roman" panose="02020603050405020304" pitchFamily="18" charset="0"/>
              </a:rPr>
              <a:t>position, </a:t>
            </a:r>
            <a:r>
              <a:rPr lang="en-US" spc="-185" dirty="0">
                <a:latin typeface="Times New Roman" panose="02020603050405020304" pitchFamily="18" charset="0"/>
                <a:cs typeface="Times New Roman" panose="02020603050405020304" pitchFamily="18" charset="0"/>
              </a:rPr>
              <a:t>size </a:t>
            </a:r>
            <a:r>
              <a:rPr lang="en-US" spc="-130" dirty="0">
                <a:latin typeface="Times New Roman" panose="02020603050405020304" pitchFamily="18" charset="0"/>
                <a:cs typeface="Times New Roman" panose="02020603050405020304" pitchFamily="18" charset="0"/>
              </a:rPr>
              <a:t>and </a:t>
            </a:r>
            <a:r>
              <a:rPr lang="en-US" spc="-140" dirty="0">
                <a:latin typeface="Times New Roman" panose="02020603050405020304" pitchFamily="18" charset="0"/>
                <a:cs typeface="Times New Roman" panose="02020603050405020304" pitchFamily="18" charset="0"/>
              </a:rPr>
              <a:t>pose. </a:t>
            </a:r>
            <a:r>
              <a:rPr lang="en-US" spc="-240" dirty="0">
                <a:latin typeface="Times New Roman" panose="02020603050405020304" pitchFamily="18" charset="0"/>
                <a:cs typeface="Times New Roman" panose="02020603050405020304" pitchFamily="18" charset="0"/>
              </a:rPr>
              <a:t>A </a:t>
            </a:r>
            <a:r>
              <a:rPr lang="en-US" spc="-130" dirty="0">
                <a:latin typeface="Times New Roman" panose="02020603050405020304" pitchFamily="18" charset="0"/>
                <a:cs typeface="Times New Roman" panose="02020603050405020304" pitchFamily="18" charset="0"/>
              </a:rPr>
              <a:t>face  </a:t>
            </a:r>
            <a:r>
              <a:rPr lang="en-US" spc="-160" dirty="0">
                <a:latin typeface="Times New Roman" panose="02020603050405020304" pitchFamily="18" charset="0"/>
                <a:cs typeface="Times New Roman" panose="02020603050405020304" pitchFamily="18" charset="0"/>
              </a:rPr>
              <a:t>needs </a:t>
            </a:r>
            <a:r>
              <a:rPr lang="en-US" spc="30" dirty="0">
                <a:latin typeface="Times New Roman" panose="02020603050405020304" pitchFamily="18" charset="0"/>
                <a:cs typeface="Times New Roman" panose="02020603050405020304" pitchFamily="18" charset="0"/>
              </a:rPr>
              <a:t>to </a:t>
            </a:r>
            <a:r>
              <a:rPr lang="en-US" spc="-130" dirty="0">
                <a:latin typeface="Times New Roman" panose="02020603050405020304" pitchFamily="18" charset="0"/>
                <a:cs typeface="Times New Roman" panose="02020603050405020304" pitchFamily="18" charset="0"/>
              </a:rPr>
              <a:t>be </a:t>
            </a:r>
            <a:r>
              <a:rPr lang="en-US" spc="-45" dirty="0">
                <a:latin typeface="Times New Roman" panose="02020603050405020304" pitchFamily="18" charset="0"/>
                <a:cs typeface="Times New Roman" panose="02020603050405020304" pitchFamily="18" charset="0"/>
              </a:rPr>
              <a:t>turned </a:t>
            </a:r>
            <a:r>
              <a:rPr lang="en-US" spc="-30" dirty="0">
                <a:latin typeface="Times New Roman" panose="02020603050405020304" pitchFamily="18" charset="0"/>
                <a:cs typeface="Times New Roman" panose="02020603050405020304" pitchFamily="18" charset="0"/>
              </a:rPr>
              <a:t>at </a:t>
            </a:r>
            <a:r>
              <a:rPr lang="en-US" spc="-100" dirty="0">
                <a:latin typeface="Times New Roman" panose="02020603050405020304" pitchFamily="18" charset="0"/>
                <a:cs typeface="Times New Roman" panose="02020603050405020304" pitchFamily="18" charset="0"/>
              </a:rPr>
              <a:t>least </a:t>
            </a:r>
            <a:r>
              <a:rPr lang="en-US" spc="-140" dirty="0">
                <a:latin typeface="Times New Roman" panose="02020603050405020304" pitchFamily="18" charset="0"/>
                <a:cs typeface="Times New Roman" panose="02020603050405020304" pitchFamily="18" charset="0"/>
              </a:rPr>
              <a:t>35 </a:t>
            </a:r>
            <a:r>
              <a:rPr lang="en-US" spc="-155" dirty="0">
                <a:latin typeface="Times New Roman" panose="02020603050405020304" pitchFamily="18" charset="0"/>
                <a:cs typeface="Times New Roman" panose="02020603050405020304" pitchFamily="18" charset="0"/>
              </a:rPr>
              <a:t>degrees </a:t>
            </a:r>
            <a:r>
              <a:rPr lang="en-US" spc="-35" dirty="0">
                <a:latin typeface="Times New Roman" panose="02020603050405020304" pitchFamily="18" charset="0"/>
                <a:cs typeface="Times New Roman" panose="02020603050405020304" pitchFamily="18" charset="0"/>
              </a:rPr>
              <a:t>toward </a:t>
            </a:r>
            <a:r>
              <a:rPr lang="en-US" spc="-40" dirty="0">
                <a:latin typeface="Times New Roman" panose="02020603050405020304" pitchFamily="18" charset="0"/>
                <a:cs typeface="Times New Roman" panose="02020603050405020304" pitchFamily="18" charset="0"/>
              </a:rPr>
              <a:t>the  </a:t>
            </a:r>
            <a:r>
              <a:rPr lang="en-US" spc="-145" dirty="0">
                <a:latin typeface="Times New Roman" panose="02020603050405020304" pitchFamily="18" charset="0"/>
                <a:cs typeface="Times New Roman" panose="02020603050405020304" pitchFamily="18" charset="0"/>
              </a:rPr>
              <a:t>camera </a:t>
            </a:r>
            <a:r>
              <a:rPr lang="en-US" spc="10" dirty="0">
                <a:latin typeface="Times New Roman" panose="02020603050405020304" pitchFamily="18" charset="0"/>
                <a:cs typeface="Times New Roman" panose="02020603050405020304" pitchFamily="18" charset="0"/>
              </a:rPr>
              <a:t>for </a:t>
            </a:r>
            <a:r>
              <a:rPr lang="en-US" spc="-40" dirty="0">
                <a:latin typeface="Times New Roman" panose="02020603050405020304" pitchFamily="18" charset="0"/>
                <a:cs typeface="Times New Roman" panose="02020603050405020304" pitchFamily="18" charset="0"/>
              </a:rPr>
              <a:t>the </a:t>
            </a:r>
            <a:r>
              <a:rPr lang="en-US" spc="-140" dirty="0">
                <a:latin typeface="Times New Roman" panose="02020603050405020304" pitchFamily="18" charset="0"/>
                <a:cs typeface="Times New Roman" panose="02020603050405020304" pitchFamily="18" charset="0"/>
              </a:rPr>
              <a:t>system </a:t>
            </a:r>
            <a:r>
              <a:rPr lang="en-US" spc="30" dirty="0">
                <a:latin typeface="Times New Roman" panose="02020603050405020304" pitchFamily="18" charset="0"/>
                <a:cs typeface="Times New Roman" panose="02020603050405020304" pitchFamily="18" charset="0"/>
              </a:rPr>
              <a:t>to</a:t>
            </a:r>
            <a:r>
              <a:rPr lang="en-US" spc="-465" dirty="0">
                <a:latin typeface="Times New Roman" panose="02020603050405020304" pitchFamily="18" charset="0"/>
                <a:cs typeface="Times New Roman" panose="02020603050405020304" pitchFamily="18" charset="0"/>
              </a:rPr>
              <a:t> </a:t>
            </a:r>
            <a:r>
              <a:rPr lang="en-US" spc="-80" dirty="0">
                <a:latin typeface="Times New Roman" panose="02020603050405020304" pitchFamily="18" charset="0"/>
                <a:cs typeface="Times New Roman" panose="02020603050405020304" pitchFamily="18" charset="0"/>
              </a:rPr>
              <a:t>register </a:t>
            </a:r>
            <a:r>
              <a:rPr lang="en-US" spc="30" dirty="0">
                <a:latin typeface="Times New Roman" panose="02020603050405020304" pitchFamily="18" charset="0"/>
                <a:cs typeface="Times New Roman" panose="02020603050405020304" pitchFamily="18" charset="0"/>
              </a:rPr>
              <a:t>it.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1242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randombar(vertical)">
                                      <p:cBhvr>
                                        <p:cTn id="11" dur="500"/>
                                        <p:tgtEl>
                                          <p:spTgt spid="3">
                                            <p:txEl>
                                              <p:pRg st="0" end="0"/>
                                            </p:txEl>
                                          </p:spTgt>
                                        </p:tgtEl>
                                      </p:cBhvr>
                                    </p:animEffect>
                                  </p:childTnLst>
                                </p:cTn>
                              </p:par>
                            </p:childTnLst>
                          </p:cTn>
                        </p:par>
                        <p:par>
                          <p:cTn id="12" fill="hold">
                            <p:stCondLst>
                              <p:cond delay="1000"/>
                            </p:stCondLst>
                            <p:childTnLst>
                              <p:par>
                                <p:cTn id="13" presetID="14" presetClass="entr" presetSubtype="5"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randombar(vertical)">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object 6"/>
          <p:cNvSpPr txBox="1">
            <a:spLocks noGrp="1"/>
          </p:cNvSpPr>
          <p:nvPr>
            <p:ph type="sldNum" sz="quarter" idx="12"/>
          </p:nvPr>
        </p:nvSpPr>
        <p:spPr>
          <a:xfrm>
            <a:off x="9753600" y="7112001"/>
            <a:ext cx="762000"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22</a:t>
            </a:fld>
            <a:endParaRPr dirty="0"/>
          </a:p>
        </p:txBody>
      </p:sp>
      <p:sp>
        <p:nvSpPr>
          <p:cNvPr id="2" name="object 2"/>
          <p:cNvSpPr txBox="1"/>
          <p:nvPr/>
        </p:nvSpPr>
        <p:spPr>
          <a:xfrm>
            <a:off x="381000" y="533400"/>
            <a:ext cx="8915400" cy="3639458"/>
          </a:xfrm>
          <a:prstGeom prst="rect">
            <a:avLst/>
          </a:prstGeom>
        </p:spPr>
        <p:txBody>
          <a:bodyPr vert="horz" wrap="square" lIns="0" tIns="12700" rIns="0" bIns="0" rtlCol="0">
            <a:spAutoFit/>
          </a:bodyPr>
          <a:lstStyle/>
          <a:p>
            <a:pPr marL="469900" marR="248285" indent="-457200">
              <a:spcBef>
                <a:spcPts val="100"/>
              </a:spcBef>
              <a:buFont typeface="Wingdings" panose="05000000000000000000" pitchFamily="2" charset="2"/>
              <a:buChar char="Ø"/>
              <a:tabLst>
                <a:tab pos="354965" algn="l"/>
                <a:tab pos="355600" algn="l"/>
              </a:tabLst>
            </a:pPr>
            <a:r>
              <a:rPr sz="2800" spc="-105" dirty="0">
                <a:solidFill>
                  <a:srgbClr val="00AFEF"/>
                </a:solidFill>
                <a:latin typeface="Times New Roman" panose="02020603050405020304" pitchFamily="18" charset="0"/>
                <a:cs typeface="Times New Roman" panose="02020603050405020304" pitchFamily="18" charset="0"/>
              </a:rPr>
              <a:t>Normalization-</a:t>
            </a:r>
            <a:r>
              <a:rPr sz="2800" spc="-105" dirty="0">
                <a:latin typeface="Times New Roman" panose="02020603050405020304" pitchFamily="18" charset="0"/>
                <a:cs typeface="Times New Roman" panose="02020603050405020304" pitchFamily="18" charset="0"/>
              </a:rPr>
              <a:t>The </a:t>
            </a:r>
            <a:r>
              <a:rPr sz="2800" spc="-145" dirty="0">
                <a:latin typeface="Times New Roman" panose="02020603050405020304" pitchFamily="18" charset="0"/>
                <a:cs typeface="Times New Roman" panose="02020603050405020304" pitchFamily="18" charset="0"/>
              </a:rPr>
              <a:t>image </a:t>
            </a:r>
            <a:r>
              <a:rPr sz="2800" spc="-10" dirty="0">
                <a:latin typeface="Times New Roman" panose="02020603050405020304" pitchFamily="18" charset="0"/>
                <a:cs typeface="Times New Roman" panose="02020603050405020304" pitchFamily="18" charset="0"/>
              </a:rPr>
              <a:t>of </a:t>
            </a:r>
            <a:r>
              <a:rPr sz="2800" spc="-40" dirty="0">
                <a:latin typeface="Times New Roman" panose="02020603050405020304" pitchFamily="18" charset="0"/>
                <a:cs typeface="Times New Roman" panose="02020603050405020304" pitchFamily="18" charset="0"/>
              </a:rPr>
              <a:t>the </a:t>
            </a:r>
            <a:r>
              <a:rPr sz="2800" spc="-145" dirty="0">
                <a:latin typeface="Times New Roman" panose="02020603050405020304" pitchFamily="18" charset="0"/>
                <a:cs typeface="Times New Roman" panose="02020603050405020304" pitchFamily="18" charset="0"/>
              </a:rPr>
              <a:t>head </a:t>
            </a:r>
            <a:r>
              <a:rPr sz="2800" spc="-150" dirty="0">
                <a:latin typeface="Times New Roman" panose="02020603050405020304" pitchFamily="18" charset="0"/>
                <a:cs typeface="Times New Roman" panose="02020603050405020304" pitchFamily="18" charset="0"/>
              </a:rPr>
              <a:t>is </a:t>
            </a:r>
            <a:r>
              <a:rPr sz="2800" spc="-165" dirty="0">
                <a:latin typeface="Times New Roman" panose="02020603050405020304" pitchFamily="18" charset="0"/>
                <a:cs typeface="Times New Roman" panose="02020603050405020304" pitchFamily="18" charset="0"/>
              </a:rPr>
              <a:t>scaled </a:t>
            </a:r>
            <a:r>
              <a:rPr sz="2800" spc="-135" dirty="0">
                <a:latin typeface="Times New Roman" panose="02020603050405020304" pitchFamily="18" charset="0"/>
                <a:cs typeface="Times New Roman" panose="02020603050405020304" pitchFamily="18" charset="0"/>
              </a:rPr>
              <a:t>and </a:t>
            </a:r>
            <a:r>
              <a:rPr sz="2800" spc="-30" dirty="0">
                <a:latin typeface="Times New Roman" panose="02020603050405020304" pitchFamily="18" charset="0"/>
                <a:cs typeface="Times New Roman" panose="02020603050405020304" pitchFamily="18" charset="0"/>
              </a:rPr>
              <a:t>rotated </a:t>
            </a:r>
            <a:r>
              <a:rPr sz="2800" spc="-200" dirty="0">
                <a:latin typeface="Times New Roman" panose="02020603050405020304" pitchFamily="18" charset="0"/>
                <a:cs typeface="Times New Roman" panose="02020603050405020304" pitchFamily="18" charset="0"/>
              </a:rPr>
              <a:t>so </a:t>
            </a:r>
            <a:r>
              <a:rPr sz="2800" spc="-5" dirty="0">
                <a:latin typeface="Times New Roman" panose="02020603050405020304" pitchFamily="18" charset="0"/>
                <a:cs typeface="Times New Roman" panose="02020603050405020304" pitchFamily="18" charset="0"/>
              </a:rPr>
              <a:t>that </a:t>
            </a:r>
            <a:r>
              <a:rPr sz="2800" spc="85" dirty="0">
                <a:latin typeface="Times New Roman" panose="02020603050405020304" pitchFamily="18" charset="0"/>
                <a:cs typeface="Times New Roman" panose="02020603050405020304" pitchFamily="18" charset="0"/>
              </a:rPr>
              <a:t>it</a:t>
            </a:r>
            <a:r>
              <a:rPr sz="2800" spc="-450" dirty="0">
                <a:latin typeface="Times New Roman" panose="02020603050405020304" pitchFamily="18" charset="0"/>
                <a:cs typeface="Times New Roman" panose="02020603050405020304" pitchFamily="18" charset="0"/>
              </a:rPr>
              <a:t> </a:t>
            </a:r>
            <a:r>
              <a:rPr sz="2800" spc="-175" dirty="0">
                <a:latin typeface="Times New Roman" panose="02020603050405020304" pitchFamily="18" charset="0"/>
                <a:cs typeface="Times New Roman" panose="02020603050405020304" pitchFamily="18" charset="0"/>
              </a:rPr>
              <a:t>can </a:t>
            </a:r>
            <a:r>
              <a:rPr sz="2800" spc="-130" dirty="0">
                <a:latin typeface="Times New Roman" panose="02020603050405020304" pitchFamily="18" charset="0"/>
                <a:cs typeface="Times New Roman" panose="02020603050405020304" pitchFamily="18" charset="0"/>
              </a:rPr>
              <a:t>be </a:t>
            </a:r>
            <a:r>
              <a:rPr sz="2800" spc="-95" dirty="0">
                <a:latin typeface="Times New Roman" panose="02020603050405020304" pitchFamily="18" charset="0"/>
                <a:cs typeface="Times New Roman" panose="02020603050405020304" pitchFamily="18" charset="0"/>
              </a:rPr>
              <a:t>registered </a:t>
            </a:r>
            <a:r>
              <a:rPr sz="2800" spc="-130" dirty="0">
                <a:latin typeface="Times New Roman" panose="02020603050405020304" pitchFamily="18" charset="0"/>
                <a:cs typeface="Times New Roman" panose="02020603050405020304" pitchFamily="18" charset="0"/>
              </a:rPr>
              <a:t>and mapped </a:t>
            </a:r>
            <a:r>
              <a:rPr sz="2800" spc="-5" dirty="0">
                <a:latin typeface="Times New Roman" panose="02020603050405020304" pitchFamily="18" charset="0"/>
                <a:cs typeface="Times New Roman" panose="02020603050405020304" pitchFamily="18" charset="0"/>
              </a:rPr>
              <a:t>into  </a:t>
            </a:r>
            <a:r>
              <a:rPr sz="2800" spc="-155" dirty="0">
                <a:latin typeface="Times New Roman" panose="02020603050405020304" pitchFamily="18" charset="0"/>
                <a:cs typeface="Times New Roman" panose="02020603050405020304" pitchFamily="18" charset="0"/>
              </a:rPr>
              <a:t>an </a:t>
            </a:r>
            <a:r>
              <a:rPr sz="2800" spc="-70" dirty="0">
                <a:latin typeface="Times New Roman" panose="02020603050405020304" pitchFamily="18" charset="0"/>
                <a:cs typeface="Times New Roman" panose="02020603050405020304" pitchFamily="18" charset="0"/>
              </a:rPr>
              <a:t>appropriate </a:t>
            </a:r>
            <a:r>
              <a:rPr sz="2800" spc="-195" dirty="0">
                <a:latin typeface="Times New Roman" panose="02020603050405020304" pitchFamily="18" charset="0"/>
                <a:cs typeface="Times New Roman" panose="02020603050405020304" pitchFamily="18" charset="0"/>
              </a:rPr>
              <a:t>size </a:t>
            </a:r>
            <a:r>
              <a:rPr sz="2800" spc="-135" dirty="0">
                <a:latin typeface="Times New Roman" panose="02020603050405020304" pitchFamily="18" charset="0"/>
                <a:cs typeface="Times New Roman" panose="02020603050405020304" pitchFamily="18" charset="0"/>
              </a:rPr>
              <a:t>and </a:t>
            </a:r>
            <a:r>
              <a:rPr sz="2800" spc="-150" dirty="0">
                <a:latin typeface="Times New Roman" panose="02020603050405020304" pitchFamily="18" charset="0"/>
                <a:cs typeface="Times New Roman" panose="02020603050405020304" pitchFamily="18" charset="0"/>
              </a:rPr>
              <a:t>pose. </a:t>
            </a:r>
            <a:r>
              <a:rPr sz="2800" spc="-85" dirty="0">
                <a:latin typeface="Times New Roman" panose="02020603050405020304" pitchFamily="18" charset="0"/>
                <a:cs typeface="Times New Roman" panose="02020603050405020304" pitchFamily="18" charset="0"/>
              </a:rPr>
              <a:t>Normalization </a:t>
            </a:r>
            <a:r>
              <a:rPr sz="2800" spc="-150" dirty="0">
                <a:latin typeface="Times New Roman" panose="02020603050405020304" pitchFamily="18" charset="0"/>
                <a:cs typeface="Times New Roman" panose="02020603050405020304" pitchFamily="18" charset="0"/>
              </a:rPr>
              <a:t>is  </a:t>
            </a:r>
            <a:r>
              <a:rPr sz="2800" spc="-65" dirty="0">
                <a:latin typeface="Times New Roman" panose="02020603050405020304" pitchFamily="18" charset="0"/>
                <a:cs typeface="Times New Roman" panose="02020603050405020304" pitchFamily="18" charset="0"/>
              </a:rPr>
              <a:t>performed </a:t>
            </a:r>
            <a:r>
              <a:rPr sz="2800" spc="-145" dirty="0">
                <a:latin typeface="Times New Roman" panose="02020603050405020304" pitchFamily="18" charset="0"/>
                <a:cs typeface="Times New Roman" panose="02020603050405020304" pitchFamily="18" charset="0"/>
              </a:rPr>
              <a:t>regardless </a:t>
            </a:r>
            <a:r>
              <a:rPr sz="2800" spc="-5" dirty="0">
                <a:latin typeface="Times New Roman" panose="02020603050405020304" pitchFamily="18" charset="0"/>
                <a:cs typeface="Times New Roman" panose="02020603050405020304" pitchFamily="18" charset="0"/>
              </a:rPr>
              <a:t>of </a:t>
            </a:r>
            <a:r>
              <a:rPr sz="2800" spc="-35" dirty="0">
                <a:latin typeface="Times New Roman" panose="02020603050405020304" pitchFamily="18" charset="0"/>
                <a:cs typeface="Times New Roman" panose="02020603050405020304" pitchFamily="18" charset="0"/>
              </a:rPr>
              <a:t>the </a:t>
            </a:r>
            <a:r>
              <a:rPr sz="2800" spc="-135" dirty="0">
                <a:latin typeface="Times New Roman" panose="02020603050405020304" pitchFamily="18" charset="0"/>
                <a:cs typeface="Times New Roman" panose="02020603050405020304" pitchFamily="18" charset="0"/>
              </a:rPr>
              <a:t>head's </a:t>
            </a:r>
            <a:r>
              <a:rPr sz="2800" spc="-65" dirty="0">
                <a:latin typeface="Times New Roman" panose="02020603050405020304" pitchFamily="18" charset="0"/>
                <a:cs typeface="Times New Roman" panose="02020603050405020304" pitchFamily="18" charset="0"/>
              </a:rPr>
              <a:t>location </a:t>
            </a:r>
            <a:r>
              <a:rPr sz="2800" spc="-130" dirty="0">
                <a:latin typeface="Times New Roman" panose="02020603050405020304" pitchFamily="18" charset="0"/>
                <a:cs typeface="Times New Roman" panose="02020603050405020304" pitchFamily="18" charset="0"/>
              </a:rPr>
              <a:t>and  </a:t>
            </a:r>
            <a:r>
              <a:rPr sz="2800" spc="-120" dirty="0">
                <a:latin typeface="Times New Roman" panose="02020603050405020304" pitchFamily="18" charset="0"/>
                <a:cs typeface="Times New Roman" panose="02020603050405020304" pitchFamily="18" charset="0"/>
              </a:rPr>
              <a:t>distance </a:t>
            </a:r>
            <a:r>
              <a:rPr sz="2800" spc="-20" dirty="0">
                <a:latin typeface="Times New Roman" panose="02020603050405020304" pitchFamily="18" charset="0"/>
                <a:cs typeface="Times New Roman" panose="02020603050405020304" pitchFamily="18" charset="0"/>
              </a:rPr>
              <a:t>from </a:t>
            </a:r>
            <a:r>
              <a:rPr sz="2800" spc="-40" dirty="0">
                <a:latin typeface="Times New Roman" panose="02020603050405020304" pitchFamily="18" charset="0"/>
                <a:cs typeface="Times New Roman" panose="02020603050405020304" pitchFamily="18" charset="0"/>
              </a:rPr>
              <a:t>the </a:t>
            </a:r>
            <a:r>
              <a:rPr sz="2800" spc="-140" dirty="0">
                <a:latin typeface="Times New Roman" panose="02020603050405020304" pitchFamily="18" charset="0"/>
                <a:cs typeface="Times New Roman" panose="02020603050405020304" pitchFamily="18" charset="0"/>
              </a:rPr>
              <a:t>camera. </a:t>
            </a:r>
            <a:r>
              <a:rPr sz="2800" spc="-114" dirty="0">
                <a:latin typeface="Times New Roman" panose="02020603050405020304" pitchFamily="18" charset="0"/>
                <a:cs typeface="Times New Roman" panose="02020603050405020304" pitchFamily="18" charset="0"/>
              </a:rPr>
              <a:t>Light </a:t>
            </a:r>
            <a:r>
              <a:rPr sz="2800" spc="-165" dirty="0">
                <a:latin typeface="Times New Roman" panose="02020603050405020304" pitchFamily="18" charset="0"/>
                <a:cs typeface="Times New Roman" panose="02020603050405020304" pitchFamily="18" charset="0"/>
              </a:rPr>
              <a:t>does </a:t>
            </a:r>
            <a:r>
              <a:rPr sz="2800" spc="-10" dirty="0">
                <a:latin typeface="Times New Roman" panose="02020603050405020304" pitchFamily="18" charset="0"/>
                <a:cs typeface="Times New Roman" panose="02020603050405020304" pitchFamily="18" charset="0"/>
              </a:rPr>
              <a:t>not </a:t>
            </a:r>
            <a:r>
              <a:rPr sz="2800" spc="-80" dirty="0">
                <a:latin typeface="Times New Roman" panose="02020603050405020304" pitchFamily="18" charset="0"/>
                <a:cs typeface="Times New Roman" panose="02020603050405020304" pitchFamily="18" charset="0"/>
              </a:rPr>
              <a:t>impact</a:t>
            </a:r>
            <a:r>
              <a:rPr sz="2800" spc="-560" dirty="0">
                <a:latin typeface="Times New Roman" panose="02020603050405020304" pitchFamily="18" charset="0"/>
                <a:cs typeface="Times New Roman" panose="02020603050405020304" pitchFamily="18" charset="0"/>
              </a:rPr>
              <a:t> </a:t>
            </a:r>
            <a:r>
              <a:rPr sz="2800" spc="-40" dirty="0">
                <a:latin typeface="Times New Roman" panose="02020603050405020304" pitchFamily="18" charset="0"/>
                <a:cs typeface="Times New Roman" panose="02020603050405020304" pitchFamily="18" charset="0"/>
              </a:rPr>
              <a:t>the  </a:t>
            </a:r>
            <a:r>
              <a:rPr sz="2800" spc="-75" dirty="0">
                <a:latin typeface="Times New Roman" panose="02020603050405020304" pitchFamily="18" charset="0"/>
                <a:cs typeface="Times New Roman" panose="02020603050405020304" pitchFamily="18" charset="0"/>
              </a:rPr>
              <a:t>normalization</a:t>
            </a:r>
            <a:r>
              <a:rPr sz="2800" spc="-160" dirty="0">
                <a:latin typeface="Times New Roman" panose="02020603050405020304" pitchFamily="18" charset="0"/>
                <a:cs typeface="Times New Roman" panose="02020603050405020304" pitchFamily="18" charset="0"/>
              </a:rPr>
              <a:t> </a:t>
            </a:r>
            <a:r>
              <a:rPr sz="2800" spc="-155" dirty="0">
                <a:latin typeface="Times New Roman" panose="02020603050405020304" pitchFamily="18" charset="0"/>
                <a:cs typeface="Times New Roman" panose="02020603050405020304" pitchFamily="18" charset="0"/>
              </a:rPr>
              <a:t>process.</a:t>
            </a:r>
            <a:endParaRPr sz="2800" dirty="0">
              <a:latin typeface="Times New Roman" panose="02020603050405020304" pitchFamily="18" charset="0"/>
              <a:cs typeface="Times New Roman" panose="02020603050405020304" pitchFamily="18" charset="0"/>
            </a:endParaRPr>
          </a:p>
          <a:p>
            <a:pPr marL="469900" marR="5080" indent="-457200">
              <a:spcBef>
                <a:spcPts val="690"/>
              </a:spcBef>
              <a:buFont typeface="Wingdings" panose="05000000000000000000" pitchFamily="2" charset="2"/>
              <a:buChar char="Ø"/>
              <a:tabLst>
                <a:tab pos="354965" algn="l"/>
                <a:tab pos="355600" algn="l"/>
              </a:tabLst>
            </a:pPr>
            <a:r>
              <a:rPr sz="2800" spc="-125" dirty="0">
                <a:solidFill>
                  <a:srgbClr val="00AFEF"/>
                </a:solidFill>
                <a:latin typeface="Times New Roman" panose="02020603050405020304" pitchFamily="18" charset="0"/>
                <a:cs typeface="Times New Roman" panose="02020603050405020304" pitchFamily="18" charset="0"/>
              </a:rPr>
              <a:t>Representation-</a:t>
            </a:r>
            <a:r>
              <a:rPr sz="2800" spc="-125" dirty="0">
                <a:latin typeface="Times New Roman" panose="02020603050405020304" pitchFamily="18" charset="0"/>
                <a:cs typeface="Times New Roman" panose="02020603050405020304" pitchFamily="18" charset="0"/>
              </a:rPr>
              <a:t>The </a:t>
            </a:r>
            <a:r>
              <a:rPr sz="2800" spc="-150" dirty="0">
                <a:latin typeface="Times New Roman" panose="02020603050405020304" pitchFamily="18" charset="0"/>
                <a:cs typeface="Times New Roman" panose="02020603050405020304" pitchFamily="18" charset="0"/>
              </a:rPr>
              <a:t>system </a:t>
            </a:r>
            <a:r>
              <a:rPr sz="2800" spc="-100" dirty="0">
                <a:latin typeface="Times New Roman" panose="02020603050405020304" pitchFamily="18" charset="0"/>
                <a:cs typeface="Times New Roman" panose="02020603050405020304" pitchFamily="18" charset="0"/>
              </a:rPr>
              <a:t>translates </a:t>
            </a:r>
            <a:r>
              <a:rPr sz="2800" spc="-40" dirty="0">
                <a:latin typeface="Times New Roman" panose="02020603050405020304" pitchFamily="18" charset="0"/>
                <a:cs typeface="Times New Roman" panose="02020603050405020304" pitchFamily="18" charset="0"/>
              </a:rPr>
              <a:t>the </a:t>
            </a:r>
            <a:r>
              <a:rPr sz="2800" spc="-95" dirty="0">
                <a:latin typeface="Times New Roman" panose="02020603050405020304" pitchFamily="18" charset="0"/>
                <a:cs typeface="Times New Roman" panose="02020603050405020304" pitchFamily="18" charset="0"/>
              </a:rPr>
              <a:t>facial data  </a:t>
            </a:r>
            <a:r>
              <a:rPr sz="2800" spc="-5" dirty="0">
                <a:latin typeface="Times New Roman" panose="02020603050405020304" pitchFamily="18" charset="0"/>
                <a:cs typeface="Times New Roman" panose="02020603050405020304" pitchFamily="18" charset="0"/>
              </a:rPr>
              <a:t>into </a:t>
            </a:r>
            <a:r>
              <a:rPr sz="2800" spc="-220" dirty="0">
                <a:latin typeface="Times New Roman" panose="02020603050405020304" pitchFamily="18" charset="0"/>
                <a:cs typeface="Times New Roman" panose="02020603050405020304" pitchFamily="18" charset="0"/>
              </a:rPr>
              <a:t>a </a:t>
            </a:r>
            <a:r>
              <a:rPr sz="2800" spc="-95" dirty="0">
                <a:latin typeface="Times New Roman" panose="02020603050405020304" pitchFamily="18" charset="0"/>
                <a:cs typeface="Times New Roman" panose="02020603050405020304" pitchFamily="18" charset="0"/>
              </a:rPr>
              <a:t>unique </a:t>
            </a:r>
            <a:r>
              <a:rPr sz="2800" spc="-130" dirty="0">
                <a:latin typeface="Times New Roman" panose="02020603050405020304" pitchFamily="18" charset="0"/>
                <a:cs typeface="Times New Roman" panose="02020603050405020304" pitchFamily="18" charset="0"/>
              </a:rPr>
              <a:t>code. </a:t>
            </a:r>
            <a:r>
              <a:rPr sz="2800" spc="-185" dirty="0">
                <a:latin typeface="Times New Roman" panose="02020603050405020304" pitchFamily="18" charset="0"/>
                <a:cs typeface="Times New Roman" panose="02020603050405020304" pitchFamily="18" charset="0"/>
              </a:rPr>
              <a:t>This </a:t>
            </a:r>
            <a:r>
              <a:rPr sz="2800" spc="-125" dirty="0">
                <a:latin typeface="Times New Roman" panose="02020603050405020304" pitchFamily="18" charset="0"/>
                <a:cs typeface="Times New Roman" panose="02020603050405020304" pitchFamily="18" charset="0"/>
              </a:rPr>
              <a:t>coding </a:t>
            </a:r>
            <a:r>
              <a:rPr sz="2800" spc="-165" dirty="0">
                <a:latin typeface="Times New Roman" panose="02020603050405020304" pitchFamily="18" charset="0"/>
                <a:cs typeface="Times New Roman" panose="02020603050405020304" pitchFamily="18" charset="0"/>
              </a:rPr>
              <a:t>process </a:t>
            </a:r>
            <a:r>
              <a:rPr sz="2800" spc="-100" dirty="0">
                <a:latin typeface="Times New Roman" panose="02020603050405020304" pitchFamily="18" charset="0"/>
                <a:cs typeface="Times New Roman" panose="02020603050405020304" pitchFamily="18" charset="0"/>
              </a:rPr>
              <a:t>allows </a:t>
            </a:r>
            <a:r>
              <a:rPr sz="2800" spc="5" dirty="0">
                <a:latin typeface="Times New Roman" panose="02020603050405020304" pitchFamily="18" charset="0"/>
                <a:cs typeface="Times New Roman" panose="02020603050405020304" pitchFamily="18" charset="0"/>
              </a:rPr>
              <a:t>for </a:t>
            </a:r>
            <a:r>
              <a:rPr sz="2800" spc="-135" dirty="0">
                <a:latin typeface="Times New Roman" panose="02020603050405020304" pitchFamily="18" charset="0"/>
                <a:cs typeface="Times New Roman" panose="02020603050405020304" pitchFamily="18" charset="0"/>
              </a:rPr>
              <a:t>easier </a:t>
            </a:r>
            <a:r>
              <a:rPr sz="2800" spc="-120" dirty="0">
                <a:latin typeface="Times New Roman" panose="02020603050405020304" pitchFamily="18" charset="0"/>
                <a:cs typeface="Times New Roman" panose="02020603050405020304" pitchFamily="18" charset="0"/>
              </a:rPr>
              <a:t>comparison</a:t>
            </a:r>
            <a:endParaRPr lang="en-US" sz="2800" spc="-120" dirty="0">
              <a:latin typeface="Times New Roman" panose="02020603050405020304" pitchFamily="18" charset="0"/>
              <a:cs typeface="Times New Roman" panose="02020603050405020304" pitchFamily="18" charset="0"/>
            </a:endParaRPr>
          </a:p>
          <a:p>
            <a:pPr marL="12700" marR="5080">
              <a:spcBef>
                <a:spcPts val="690"/>
              </a:spcBef>
              <a:tabLst>
                <a:tab pos="354965" algn="l"/>
                <a:tab pos="355600" algn="l"/>
              </a:tabLst>
            </a:pPr>
            <a:r>
              <a:rPr lang="en-US" sz="2800" spc="-120" dirty="0">
                <a:latin typeface="Times New Roman" panose="02020603050405020304" pitchFamily="18" charset="0"/>
                <a:cs typeface="Times New Roman" panose="02020603050405020304" pitchFamily="18" charset="0"/>
              </a:rPr>
              <a:t>     </a:t>
            </a:r>
            <a:r>
              <a:rPr sz="2800" spc="-120" dirty="0">
                <a:latin typeface="Times New Roman" panose="02020603050405020304" pitchFamily="18" charset="0"/>
                <a:cs typeface="Times New Roman" panose="02020603050405020304" pitchFamily="18" charset="0"/>
              </a:rPr>
              <a:t> </a:t>
            </a:r>
            <a:r>
              <a:rPr sz="2800" spc="-5" dirty="0">
                <a:latin typeface="Times New Roman" panose="02020603050405020304" pitchFamily="18" charset="0"/>
                <a:cs typeface="Times New Roman" panose="02020603050405020304" pitchFamily="18" charset="0"/>
              </a:rPr>
              <a:t>of </a:t>
            </a:r>
            <a:r>
              <a:rPr sz="2800" spc="-40" dirty="0">
                <a:latin typeface="Times New Roman" panose="02020603050405020304" pitchFamily="18" charset="0"/>
                <a:cs typeface="Times New Roman" panose="02020603050405020304" pitchFamily="18" charset="0"/>
              </a:rPr>
              <a:t>the </a:t>
            </a:r>
            <a:r>
              <a:rPr sz="2800" spc="-85" dirty="0">
                <a:latin typeface="Times New Roman" panose="02020603050405020304" pitchFamily="18" charset="0"/>
                <a:cs typeface="Times New Roman" panose="02020603050405020304" pitchFamily="18" charset="0"/>
              </a:rPr>
              <a:t>newly </a:t>
            </a:r>
            <a:r>
              <a:rPr sz="2800" spc="-105" dirty="0">
                <a:latin typeface="Times New Roman" panose="02020603050405020304" pitchFamily="18" charset="0"/>
                <a:cs typeface="Times New Roman" panose="02020603050405020304" pitchFamily="18" charset="0"/>
              </a:rPr>
              <a:t>acquired </a:t>
            </a:r>
            <a:r>
              <a:rPr sz="2800" spc="-95" dirty="0">
                <a:latin typeface="Times New Roman" panose="02020603050405020304" pitchFamily="18" charset="0"/>
                <a:cs typeface="Times New Roman" panose="02020603050405020304" pitchFamily="18" charset="0"/>
              </a:rPr>
              <a:t>facial </a:t>
            </a:r>
            <a:r>
              <a:rPr sz="2800" spc="-95">
                <a:latin typeface="Times New Roman" panose="02020603050405020304" pitchFamily="18" charset="0"/>
                <a:cs typeface="Times New Roman" panose="02020603050405020304" pitchFamily="18" charset="0"/>
              </a:rPr>
              <a:t>data</a:t>
            </a:r>
            <a:r>
              <a:rPr sz="2800" spc="-585">
                <a:latin typeface="Times New Roman" panose="02020603050405020304" pitchFamily="18" charset="0"/>
                <a:cs typeface="Times New Roman" panose="02020603050405020304" pitchFamily="18" charset="0"/>
              </a:rPr>
              <a:t> </a:t>
            </a:r>
            <a:r>
              <a:rPr lang="en-US" sz="2800" spc="-585" dirty="0">
                <a:latin typeface="Times New Roman" panose="02020603050405020304" pitchFamily="18" charset="0"/>
                <a:cs typeface="Times New Roman" panose="02020603050405020304" pitchFamily="18" charset="0"/>
              </a:rPr>
              <a:t>    </a:t>
            </a:r>
            <a:r>
              <a:rPr sz="2800" spc="35">
                <a:latin typeface="Times New Roman" panose="02020603050405020304" pitchFamily="18" charset="0"/>
                <a:cs typeface="Times New Roman" panose="02020603050405020304" pitchFamily="18" charset="0"/>
              </a:rPr>
              <a:t>to</a:t>
            </a:r>
            <a:r>
              <a:rPr lang="en-US" sz="2800" spc="35" dirty="0">
                <a:latin typeface="Times New Roman" panose="02020603050405020304" pitchFamily="18" charset="0"/>
                <a:cs typeface="Times New Roman" panose="02020603050405020304" pitchFamily="18" charset="0"/>
              </a:rPr>
              <a:t> </a:t>
            </a:r>
            <a:r>
              <a:rPr sz="2800" spc="-80">
                <a:latin typeface="Times New Roman" panose="02020603050405020304" pitchFamily="18" charset="0"/>
                <a:cs typeface="Times New Roman" panose="02020603050405020304" pitchFamily="18" charset="0"/>
              </a:rPr>
              <a:t>stored </a:t>
            </a:r>
            <a:r>
              <a:rPr sz="2800" spc="-90" dirty="0">
                <a:latin typeface="Times New Roman" panose="02020603050405020304" pitchFamily="18" charset="0"/>
                <a:cs typeface="Times New Roman" panose="02020603050405020304" pitchFamily="18" charset="0"/>
              </a:rPr>
              <a:t>facial</a:t>
            </a:r>
            <a:r>
              <a:rPr sz="2800" spc="-235" dirty="0">
                <a:latin typeface="Times New Roman" panose="02020603050405020304" pitchFamily="18" charset="0"/>
                <a:cs typeface="Times New Roman" panose="02020603050405020304" pitchFamily="18" charset="0"/>
              </a:rPr>
              <a:t> </a:t>
            </a:r>
            <a:r>
              <a:rPr sz="2800" spc="-90" dirty="0">
                <a:latin typeface="Times New Roman" panose="02020603050405020304" pitchFamily="18" charset="0"/>
                <a:cs typeface="Times New Roman" panose="02020603050405020304" pitchFamily="18" charset="0"/>
              </a:rPr>
              <a:t>data.</a:t>
            </a:r>
            <a:endParaRPr sz="2800" dirty="0">
              <a:latin typeface="Times New Roman" panose="02020603050405020304" pitchFamily="18" charset="0"/>
              <a:cs typeface="Times New Roman" panose="02020603050405020304" pitchFamily="18" charset="0"/>
            </a:endParaRPr>
          </a:p>
        </p:txBody>
      </p:sp>
      <p:sp>
        <p:nvSpPr>
          <p:cNvPr id="4" name="object 4"/>
          <p:cNvSpPr txBox="1"/>
          <p:nvPr/>
        </p:nvSpPr>
        <p:spPr>
          <a:xfrm>
            <a:off x="381000" y="4495800"/>
            <a:ext cx="8227058" cy="1304290"/>
          </a:xfrm>
          <a:prstGeom prst="rect">
            <a:avLst/>
          </a:prstGeom>
        </p:spPr>
        <p:txBody>
          <a:bodyPr vert="horz" wrap="square" lIns="0" tIns="12700" rIns="0" bIns="0" rtlCol="0">
            <a:spAutoFit/>
          </a:bodyPr>
          <a:lstStyle/>
          <a:p>
            <a:pPr marL="469900" marR="5080" indent="-457200">
              <a:spcBef>
                <a:spcPts val="100"/>
              </a:spcBef>
              <a:buFont typeface="Wingdings" panose="05000000000000000000" pitchFamily="2" charset="2"/>
              <a:buChar char="Ø"/>
            </a:pPr>
            <a:r>
              <a:rPr sz="2800" spc="-85" dirty="0">
                <a:solidFill>
                  <a:srgbClr val="00AFEF"/>
                </a:solidFill>
                <a:latin typeface="Times New Roman" panose="02020603050405020304" pitchFamily="18" charset="0"/>
                <a:cs typeface="Times New Roman" panose="02020603050405020304" pitchFamily="18" charset="0"/>
              </a:rPr>
              <a:t>Matching- </a:t>
            </a:r>
            <a:r>
              <a:rPr sz="2800" spc="-204" dirty="0">
                <a:latin typeface="Times New Roman" panose="02020603050405020304" pitchFamily="18" charset="0"/>
                <a:cs typeface="Times New Roman" panose="02020603050405020304" pitchFamily="18" charset="0"/>
              </a:rPr>
              <a:t>The </a:t>
            </a:r>
            <a:r>
              <a:rPr sz="2800" spc="-85" dirty="0">
                <a:latin typeface="Times New Roman" panose="02020603050405020304" pitchFamily="18" charset="0"/>
                <a:cs typeface="Times New Roman" panose="02020603050405020304" pitchFamily="18" charset="0"/>
              </a:rPr>
              <a:t>newly </a:t>
            </a:r>
            <a:r>
              <a:rPr sz="2800" spc="-105" dirty="0">
                <a:latin typeface="Times New Roman" panose="02020603050405020304" pitchFamily="18" charset="0"/>
                <a:cs typeface="Times New Roman" panose="02020603050405020304" pitchFamily="18" charset="0"/>
              </a:rPr>
              <a:t>acquired </a:t>
            </a:r>
            <a:r>
              <a:rPr sz="2800" spc="-95" dirty="0">
                <a:latin typeface="Times New Roman" panose="02020603050405020304" pitchFamily="18" charset="0"/>
                <a:cs typeface="Times New Roman" panose="02020603050405020304" pitchFamily="18" charset="0"/>
              </a:rPr>
              <a:t>facial data </a:t>
            </a:r>
            <a:r>
              <a:rPr sz="2800" spc="-150" dirty="0">
                <a:latin typeface="Times New Roman" panose="02020603050405020304" pitchFamily="18" charset="0"/>
                <a:cs typeface="Times New Roman" panose="02020603050405020304" pitchFamily="18" charset="0"/>
              </a:rPr>
              <a:t>is  </a:t>
            </a:r>
            <a:r>
              <a:rPr sz="2800" spc="-120" dirty="0">
                <a:latin typeface="Times New Roman" panose="02020603050405020304" pitchFamily="18" charset="0"/>
                <a:cs typeface="Times New Roman" panose="02020603050405020304" pitchFamily="18" charset="0"/>
              </a:rPr>
              <a:t>compared</a:t>
            </a:r>
            <a:r>
              <a:rPr sz="2800" spc="-155" dirty="0">
                <a:latin typeface="Times New Roman" panose="02020603050405020304" pitchFamily="18" charset="0"/>
                <a:cs typeface="Times New Roman" panose="02020603050405020304" pitchFamily="18" charset="0"/>
              </a:rPr>
              <a:t> </a:t>
            </a:r>
            <a:r>
              <a:rPr sz="2800" spc="30" dirty="0">
                <a:latin typeface="Times New Roman" panose="02020603050405020304" pitchFamily="18" charset="0"/>
                <a:cs typeface="Times New Roman" panose="02020603050405020304" pitchFamily="18" charset="0"/>
              </a:rPr>
              <a:t>to</a:t>
            </a:r>
            <a:r>
              <a:rPr sz="2800" spc="-150" dirty="0">
                <a:latin typeface="Times New Roman" panose="02020603050405020304" pitchFamily="18" charset="0"/>
                <a:cs typeface="Times New Roman" panose="02020603050405020304" pitchFamily="18" charset="0"/>
              </a:rPr>
              <a:t> </a:t>
            </a:r>
            <a:r>
              <a:rPr sz="2800" spc="-40" dirty="0">
                <a:latin typeface="Times New Roman" panose="02020603050405020304" pitchFamily="18" charset="0"/>
                <a:cs typeface="Times New Roman" panose="02020603050405020304" pitchFamily="18" charset="0"/>
              </a:rPr>
              <a:t>the</a:t>
            </a:r>
            <a:r>
              <a:rPr sz="2800" spc="-140" dirty="0">
                <a:latin typeface="Times New Roman" panose="02020603050405020304" pitchFamily="18" charset="0"/>
                <a:cs typeface="Times New Roman" panose="02020603050405020304" pitchFamily="18" charset="0"/>
              </a:rPr>
              <a:t> </a:t>
            </a:r>
            <a:r>
              <a:rPr sz="2800" spc="-80" dirty="0">
                <a:latin typeface="Times New Roman" panose="02020603050405020304" pitchFamily="18" charset="0"/>
                <a:cs typeface="Times New Roman" panose="02020603050405020304" pitchFamily="18" charset="0"/>
              </a:rPr>
              <a:t>stored</a:t>
            </a:r>
            <a:r>
              <a:rPr sz="2800" spc="-155" dirty="0">
                <a:latin typeface="Times New Roman" panose="02020603050405020304" pitchFamily="18" charset="0"/>
                <a:cs typeface="Times New Roman" panose="02020603050405020304" pitchFamily="18" charset="0"/>
              </a:rPr>
              <a:t> </a:t>
            </a:r>
            <a:r>
              <a:rPr sz="2800" spc="-95" dirty="0">
                <a:latin typeface="Times New Roman" panose="02020603050405020304" pitchFamily="18" charset="0"/>
                <a:cs typeface="Times New Roman" panose="02020603050405020304" pitchFamily="18" charset="0"/>
              </a:rPr>
              <a:t>data</a:t>
            </a:r>
            <a:r>
              <a:rPr sz="2800" spc="-145" dirty="0">
                <a:latin typeface="Times New Roman" panose="02020603050405020304" pitchFamily="18" charset="0"/>
                <a:cs typeface="Times New Roman" panose="02020603050405020304" pitchFamily="18" charset="0"/>
              </a:rPr>
              <a:t> </a:t>
            </a:r>
            <a:r>
              <a:rPr sz="2800" spc="-135" dirty="0">
                <a:latin typeface="Times New Roman" panose="02020603050405020304" pitchFamily="18" charset="0"/>
                <a:cs typeface="Times New Roman" panose="02020603050405020304" pitchFamily="18" charset="0"/>
              </a:rPr>
              <a:t>and</a:t>
            </a:r>
            <a:r>
              <a:rPr sz="2800" spc="-150" dirty="0">
                <a:latin typeface="Times New Roman" panose="02020603050405020304" pitchFamily="18" charset="0"/>
                <a:cs typeface="Times New Roman" panose="02020603050405020304" pitchFamily="18" charset="0"/>
              </a:rPr>
              <a:t> </a:t>
            </a:r>
            <a:r>
              <a:rPr sz="2800" spc="-85" dirty="0">
                <a:latin typeface="Times New Roman" panose="02020603050405020304" pitchFamily="18" charset="0"/>
                <a:cs typeface="Times New Roman" panose="02020603050405020304" pitchFamily="18" charset="0"/>
              </a:rPr>
              <a:t>(ideally)</a:t>
            </a:r>
            <a:r>
              <a:rPr sz="2800" spc="-145" dirty="0">
                <a:latin typeface="Times New Roman" panose="02020603050405020304" pitchFamily="18" charset="0"/>
                <a:cs typeface="Times New Roman" panose="02020603050405020304" pitchFamily="18" charset="0"/>
              </a:rPr>
              <a:t> </a:t>
            </a:r>
            <a:r>
              <a:rPr sz="2800" spc="-80" dirty="0">
                <a:latin typeface="Times New Roman" panose="02020603050405020304" pitchFamily="18" charset="0"/>
                <a:cs typeface="Times New Roman" panose="02020603050405020304" pitchFamily="18" charset="0"/>
              </a:rPr>
              <a:t>linked</a:t>
            </a:r>
            <a:r>
              <a:rPr sz="2800" spc="-155" dirty="0">
                <a:latin typeface="Times New Roman" panose="02020603050405020304" pitchFamily="18" charset="0"/>
                <a:cs typeface="Times New Roman" panose="02020603050405020304" pitchFamily="18" charset="0"/>
              </a:rPr>
              <a:t> </a:t>
            </a:r>
            <a:r>
              <a:rPr sz="2800" spc="30" dirty="0">
                <a:latin typeface="Times New Roman" panose="02020603050405020304" pitchFamily="18" charset="0"/>
                <a:cs typeface="Times New Roman" panose="02020603050405020304" pitchFamily="18" charset="0"/>
              </a:rPr>
              <a:t>to</a:t>
            </a:r>
            <a:r>
              <a:rPr sz="2800" spc="-135" dirty="0">
                <a:latin typeface="Times New Roman" panose="02020603050405020304" pitchFamily="18" charset="0"/>
                <a:cs typeface="Times New Roman" panose="02020603050405020304" pitchFamily="18" charset="0"/>
              </a:rPr>
              <a:t> </a:t>
            </a:r>
            <a:r>
              <a:rPr sz="2800" spc="-30" dirty="0">
                <a:latin typeface="Times New Roman" panose="02020603050405020304" pitchFamily="18" charset="0"/>
                <a:cs typeface="Times New Roman" panose="02020603050405020304" pitchFamily="18" charset="0"/>
              </a:rPr>
              <a:t>at  </a:t>
            </a:r>
            <a:r>
              <a:rPr sz="2800" spc="-110" dirty="0">
                <a:latin typeface="Times New Roman" panose="02020603050405020304" pitchFamily="18" charset="0"/>
                <a:cs typeface="Times New Roman" panose="02020603050405020304" pitchFamily="18" charset="0"/>
              </a:rPr>
              <a:t>least </a:t>
            </a:r>
            <a:r>
              <a:rPr sz="2800" spc="-120" dirty="0">
                <a:latin typeface="Times New Roman" panose="02020603050405020304" pitchFamily="18" charset="0"/>
                <a:cs typeface="Times New Roman" panose="02020603050405020304" pitchFamily="18" charset="0"/>
              </a:rPr>
              <a:t>one </a:t>
            </a:r>
            <a:r>
              <a:rPr sz="2800" spc="-80" dirty="0">
                <a:latin typeface="Times New Roman" panose="02020603050405020304" pitchFamily="18" charset="0"/>
                <a:cs typeface="Times New Roman" panose="02020603050405020304" pitchFamily="18" charset="0"/>
              </a:rPr>
              <a:t>stored </a:t>
            </a:r>
            <a:r>
              <a:rPr sz="2800" spc="-95" dirty="0">
                <a:latin typeface="Times New Roman" panose="02020603050405020304" pitchFamily="18" charset="0"/>
                <a:cs typeface="Times New Roman" panose="02020603050405020304" pitchFamily="18" charset="0"/>
              </a:rPr>
              <a:t>facial</a:t>
            </a:r>
            <a:r>
              <a:rPr sz="2800" spc="-295" dirty="0">
                <a:latin typeface="Times New Roman" panose="02020603050405020304" pitchFamily="18" charset="0"/>
                <a:cs typeface="Times New Roman" panose="02020603050405020304" pitchFamily="18" charset="0"/>
              </a:rPr>
              <a:t> </a:t>
            </a:r>
            <a:r>
              <a:rPr sz="2800" spc="-75" dirty="0">
                <a:latin typeface="Times New Roman" panose="02020603050405020304" pitchFamily="18" charset="0"/>
                <a:cs typeface="Times New Roman" panose="02020603050405020304" pitchFamily="18" charset="0"/>
              </a:rPr>
              <a:t>representation.</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1000"/>
                                        <p:tgtEl>
                                          <p:spTgt spid="2">
                                            <p:txEl>
                                              <p:pRg st="1" end="1"/>
                                            </p:txEl>
                                          </p:spTgt>
                                        </p:tgtEl>
                                      </p:cBhvr>
                                    </p:animEffect>
                                    <p:anim calcmode="lin" valueType="num">
                                      <p:cBhvr>
                                        <p:cTn id="13"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1000"/>
                                        <p:tgtEl>
                                          <p:spTgt spid="2">
                                            <p:txEl>
                                              <p:pRg st="2" end="2"/>
                                            </p:txEl>
                                          </p:spTgt>
                                        </p:tgtEl>
                                      </p:cBhvr>
                                    </p:animEffect>
                                    <p:anim calcmode="lin" valueType="num">
                                      <p:cBhvr>
                                        <p:cTn id="1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object 9"/>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23</a:t>
            </a:fld>
            <a:endParaRPr dirty="0"/>
          </a:p>
        </p:txBody>
      </p:sp>
      <p:sp>
        <p:nvSpPr>
          <p:cNvPr id="7" name="object 7"/>
          <p:cNvSpPr txBox="1"/>
          <p:nvPr/>
        </p:nvSpPr>
        <p:spPr>
          <a:xfrm>
            <a:off x="1752600" y="1143001"/>
            <a:ext cx="9677400" cy="6191439"/>
          </a:xfrm>
          <a:prstGeom prst="rect">
            <a:avLst/>
          </a:prstGeom>
        </p:spPr>
        <p:txBody>
          <a:bodyPr vert="horz" wrap="square" lIns="0" tIns="101600" rIns="0" bIns="0" rtlCol="0">
            <a:spAutoFit/>
          </a:bodyPr>
          <a:lstStyle/>
          <a:p>
            <a:pPr marL="469900" marR="5080" indent="-457200">
              <a:spcBef>
                <a:spcPts val="700"/>
              </a:spcBef>
              <a:buFont typeface="Wingdings" panose="05000000000000000000" pitchFamily="2" charset="2"/>
              <a:buChar char="v"/>
            </a:pPr>
            <a:r>
              <a:rPr lang="en-US" sz="3200" dirty="0"/>
              <a:t>Security levels will be significantly improved</a:t>
            </a:r>
          </a:p>
          <a:p>
            <a:pPr marL="469900" marR="5080" indent="-457200">
              <a:spcBef>
                <a:spcPts val="700"/>
              </a:spcBef>
              <a:buFont typeface="Wingdings" panose="05000000000000000000" pitchFamily="2" charset="2"/>
              <a:buChar char="v"/>
            </a:pPr>
            <a:endParaRPr lang="en-US" sz="3200" dirty="0"/>
          </a:p>
          <a:p>
            <a:pPr>
              <a:buFont typeface="Wingdings" pitchFamily="2" charset="2"/>
              <a:buChar char="v"/>
            </a:pPr>
            <a:r>
              <a:rPr lang="en-US" sz="3200" dirty="0"/>
              <a:t>The integration process is easy and flawless</a:t>
            </a:r>
          </a:p>
          <a:p>
            <a:pPr>
              <a:buFont typeface="Wingdings" pitchFamily="2" charset="2"/>
              <a:buChar char="v"/>
            </a:pPr>
            <a:endParaRPr lang="en-US" sz="3200" dirty="0"/>
          </a:p>
          <a:p>
            <a:pPr>
              <a:buFont typeface="Wingdings" pitchFamily="2" charset="2"/>
              <a:buChar char="v"/>
            </a:pPr>
            <a:r>
              <a:rPr lang="en-US" sz="3200" dirty="0"/>
              <a:t>High accuracy allows avoiding false identification</a:t>
            </a:r>
          </a:p>
          <a:p>
            <a:pPr>
              <a:buFont typeface="Wingdings" pitchFamily="2" charset="2"/>
              <a:buChar char="v"/>
            </a:pPr>
            <a:endParaRPr lang="en-US" sz="3200" dirty="0"/>
          </a:p>
          <a:p>
            <a:pPr>
              <a:buFont typeface="Wingdings" pitchFamily="2" charset="2"/>
              <a:buChar char="v"/>
            </a:pPr>
            <a:r>
              <a:rPr lang="en-US" sz="3200" dirty="0"/>
              <a:t>Facial Recognition System is fully automated</a:t>
            </a:r>
          </a:p>
          <a:p>
            <a:pPr>
              <a:buFont typeface="Wingdings" pitchFamily="2" charset="2"/>
              <a:buChar char="v"/>
            </a:pPr>
            <a:endParaRPr lang="en-US" sz="3200" dirty="0"/>
          </a:p>
          <a:p>
            <a:pPr>
              <a:buFont typeface="Wingdings" pitchFamily="2" charset="2"/>
              <a:buChar char="v"/>
            </a:pPr>
            <a:r>
              <a:rPr lang="en-US" sz="3200" dirty="0"/>
              <a:t>Time fraud will be excluded</a:t>
            </a:r>
          </a:p>
          <a:p>
            <a:br>
              <a:rPr lang="en-US" sz="3200" dirty="0"/>
            </a:br>
            <a:endParaRPr lang="en-US" sz="3200" dirty="0"/>
          </a:p>
          <a:p>
            <a:pPr marL="469900" marR="5080" indent="-457200">
              <a:spcBef>
                <a:spcPts val="700"/>
              </a:spcBef>
              <a:buFont typeface="Wingdings" panose="05000000000000000000" pitchFamily="2" charset="2"/>
              <a:buChar char="v"/>
            </a:pPr>
            <a:endParaRPr sz="32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3733800" y="152400"/>
            <a:ext cx="3962400" cy="646331"/>
          </a:xfrm>
          <a:prstGeom prst="rect">
            <a:avLst/>
          </a:prstGeom>
          <a:noFill/>
        </p:spPr>
        <p:txBody>
          <a:bodyPr wrap="square" rtlCol="0">
            <a:spAutoFit/>
          </a:bodyPr>
          <a:lstStyle/>
          <a:p>
            <a:r>
              <a:rPr lang="en-US" dirty="0">
                <a:latin typeface="Palatino Linotype" panose="02040502050505030304" pitchFamily="18" charset="0"/>
              </a:rPr>
              <a:t>	</a:t>
            </a:r>
            <a:r>
              <a:rPr lang="en-US" sz="3600" u="sng" dirty="0">
                <a:latin typeface="Palatino Linotype" panose="02040502050505030304" pitchFamily="18" charset="0"/>
              </a:rPr>
              <a:t>Advantages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500"/>
                                        <p:tgtEl>
                                          <p:spTgt spid="8"/>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outVertic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24</a:t>
            </a:fld>
            <a:endParaRPr lang="en-US" dirty="0"/>
          </a:p>
        </p:txBody>
      </p:sp>
      <p:sp>
        <p:nvSpPr>
          <p:cNvPr id="5" name="Rectangle 4"/>
          <p:cNvSpPr/>
          <p:nvPr/>
        </p:nvSpPr>
        <p:spPr>
          <a:xfrm>
            <a:off x="4343400" y="228600"/>
            <a:ext cx="3397533" cy="646331"/>
          </a:xfrm>
          <a:prstGeom prst="rect">
            <a:avLst/>
          </a:prstGeom>
        </p:spPr>
        <p:txBody>
          <a:bodyPr wrap="none">
            <a:spAutoFit/>
          </a:bodyPr>
          <a:lstStyle/>
          <a:p>
            <a:r>
              <a:rPr lang="en-US" sz="3600" u="sng" spc="125" dirty="0">
                <a:latin typeface="Palatino Linotype" panose="02040502050505030304" pitchFamily="18" charset="0"/>
                <a:cs typeface="Trebuchet MS"/>
              </a:rPr>
              <a:t>Disadvantages</a:t>
            </a:r>
            <a:endParaRPr lang="en-US" sz="3600" u="sng" dirty="0">
              <a:latin typeface="Palatino Linotype" panose="02040502050505030304" pitchFamily="18" charset="0"/>
            </a:endParaRPr>
          </a:p>
        </p:txBody>
      </p:sp>
      <p:sp>
        <p:nvSpPr>
          <p:cNvPr id="7" name="Rectangle 6"/>
          <p:cNvSpPr/>
          <p:nvPr/>
        </p:nvSpPr>
        <p:spPr>
          <a:xfrm>
            <a:off x="1752600" y="1974756"/>
            <a:ext cx="8839200" cy="2605842"/>
          </a:xfrm>
          <a:prstGeom prst="rect">
            <a:avLst/>
          </a:prstGeom>
        </p:spPr>
        <p:txBody>
          <a:bodyPr wrap="square">
            <a:spAutoFit/>
          </a:bodyPr>
          <a:lstStyle/>
          <a:p>
            <a:pPr marL="287020" indent="-274320">
              <a:lnSpc>
                <a:spcPct val="100000"/>
              </a:lnSpc>
              <a:spcBef>
                <a:spcPts val="105"/>
              </a:spcBef>
              <a:buClr>
                <a:schemeClr val="tx1"/>
              </a:buClr>
              <a:buSzPct val="70312"/>
              <a:buFont typeface="Wingdings" pitchFamily="2" charset="2"/>
              <a:buChar char="v"/>
              <a:tabLst>
                <a:tab pos="286385" algn="l"/>
                <a:tab pos="287020" algn="l"/>
              </a:tabLst>
            </a:pPr>
            <a:r>
              <a:rPr lang="en-US" sz="3200" dirty="0"/>
              <a:t>Difficulties with data processing and storing</a:t>
            </a:r>
          </a:p>
          <a:p>
            <a:pPr marL="287020" indent="-274320">
              <a:lnSpc>
                <a:spcPct val="100000"/>
              </a:lnSpc>
              <a:spcBef>
                <a:spcPts val="105"/>
              </a:spcBef>
              <a:buClr>
                <a:schemeClr val="tx1"/>
              </a:buClr>
              <a:buSzPct val="70312"/>
              <a:buFont typeface="Wingdings" pitchFamily="2" charset="2"/>
              <a:buChar char="v"/>
              <a:tabLst>
                <a:tab pos="286385" algn="l"/>
                <a:tab pos="287020" algn="l"/>
              </a:tabLst>
            </a:pPr>
            <a:endParaRPr lang="en-US" sz="3200" dirty="0">
              <a:latin typeface="Times New Roman" panose="02020603050405020304" pitchFamily="18" charset="0"/>
              <a:cs typeface="Times New Roman" panose="02020603050405020304" pitchFamily="18" charset="0"/>
            </a:endParaRPr>
          </a:p>
          <a:p>
            <a:pPr marL="287020" indent="-274320">
              <a:lnSpc>
                <a:spcPct val="100000"/>
              </a:lnSpc>
              <a:spcBef>
                <a:spcPts val="105"/>
              </a:spcBef>
              <a:buClr>
                <a:schemeClr val="tx1"/>
              </a:buClr>
              <a:buSzPct val="70312"/>
              <a:buFont typeface="Wingdings" pitchFamily="2" charset="2"/>
              <a:buChar char="v"/>
              <a:tabLst>
                <a:tab pos="286385" algn="l"/>
                <a:tab pos="287020" algn="l"/>
              </a:tabLst>
            </a:pPr>
            <a:r>
              <a:rPr lang="en-US" sz="3200" dirty="0"/>
              <a:t>Troubles with images size and quality</a:t>
            </a:r>
          </a:p>
          <a:p>
            <a:pPr marL="287020" indent="-274320">
              <a:lnSpc>
                <a:spcPct val="100000"/>
              </a:lnSpc>
              <a:spcBef>
                <a:spcPts val="105"/>
              </a:spcBef>
              <a:buClr>
                <a:schemeClr val="tx1"/>
              </a:buClr>
              <a:buSzPct val="70312"/>
              <a:buFont typeface="Wingdings" pitchFamily="2" charset="2"/>
              <a:buChar char="v"/>
              <a:tabLst>
                <a:tab pos="286385" algn="l"/>
                <a:tab pos="287020" algn="l"/>
              </a:tabLst>
            </a:pPr>
            <a:endParaRPr lang="en-US" sz="3200" dirty="0">
              <a:latin typeface="Times New Roman" panose="02020603050405020304" pitchFamily="18" charset="0"/>
              <a:cs typeface="Times New Roman" panose="02020603050405020304" pitchFamily="18" charset="0"/>
            </a:endParaRPr>
          </a:p>
          <a:p>
            <a:pPr marL="287020" indent="-274320">
              <a:lnSpc>
                <a:spcPct val="100000"/>
              </a:lnSpc>
              <a:spcBef>
                <a:spcPts val="105"/>
              </a:spcBef>
              <a:buClr>
                <a:schemeClr val="tx1"/>
              </a:buClr>
              <a:buSzPct val="70312"/>
              <a:buFont typeface="Wingdings" pitchFamily="2" charset="2"/>
              <a:buChar char="v"/>
              <a:tabLst>
                <a:tab pos="286385" algn="l"/>
                <a:tab pos="287020" algn="l"/>
              </a:tabLst>
            </a:pPr>
            <a:r>
              <a:rPr lang="en-US" sz="3200" dirty="0"/>
              <a:t>Strong influence of the camera angle</a:t>
            </a:r>
            <a:endParaRPr lang="en-US"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25</a:t>
            </a:fld>
            <a:endParaRPr lang="en-US" dirty="0"/>
          </a:p>
        </p:txBody>
      </p:sp>
      <p:sp>
        <p:nvSpPr>
          <p:cNvPr id="5" name="Rectangle 4"/>
          <p:cNvSpPr/>
          <p:nvPr/>
        </p:nvSpPr>
        <p:spPr>
          <a:xfrm>
            <a:off x="228600" y="345666"/>
            <a:ext cx="11606511" cy="646331"/>
          </a:xfrm>
          <a:prstGeom prst="rect">
            <a:avLst/>
          </a:prstGeom>
        </p:spPr>
        <p:txBody>
          <a:bodyPr wrap="none">
            <a:spAutoFit/>
          </a:bodyPr>
          <a:lstStyle/>
          <a:p>
            <a:r>
              <a:rPr lang="en-US" sz="3600" u="sng" spc="-130" dirty="0">
                <a:latin typeface="Palatino Linotype" panose="02040502050505030304" pitchFamily="18" charset="0"/>
              </a:rPr>
              <a:t>APPLICATIONS  </a:t>
            </a:r>
            <a:r>
              <a:rPr lang="en-US" sz="3600" u="sng" spc="-365" dirty="0">
                <a:latin typeface="Palatino Linotype" panose="02040502050505030304" pitchFamily="18" charset="0"/>
              </a:rPr>
              <a:t>OF  </a:t>
            </a:r>
            <a:r>
              <a:rPr lang="en-US" sz="3600" u="sng" spc="-145" dirty="0">
                <a:latin typeface="Palatino Linotype" panose="02040502050505030304" pitchFamily="18" charset="0"/>
              </a:rPr>
              <a:t>FACE  </a:t>
            </a:r>
            <a:r>
              <a:rPr lang="en-US" sz="3600" u="sng" spc="-285" dirty="0">
                <a:latin typeface="Palatino Linotype" panose="02040502050505030304" pitchFamily="18" charset="0"/>
              </a:rPr>
              <a:t>RECOGNITION</a:t>
            </a:r>
            <a:r>
              <a:rPr lang="en-US" sz="3600" u="sng" spc="50" dirty="0">
                <a:latin typeface="Palatino Linotype" panose="02040502050505030304" pitchFamily="18" charset="0"/>
              </a:rPr>
              <a:t> </a:t>
            </a:r>
            <a:r>
              <a:rPr lang="en-US" sz="3600" u="sng" spc="-300" dirty="0">
                <a:latin typeface="Palatino Linotype" panose="02040502050505030304" pitchFamily="18" charset="0"/>
              </a:rPr>
              <a:t>TECHNOLOGY</a:t>
            </a:r>
            <a:endParaRPr lang="en-US" sz="3600" u="sng" dirty="0">
              <a:latin typeface="Palatino Linotype" panose="02040502050505030304" pitchFamily="18" charset="0"/>
            </a:endParaRPr>
          </a:p>
        </p:txBody>
      </p:sp>
      <p:sp>
        <p:nvSpPr>
          <p:cNvPr id="6" name="Rectangle 5"/>
          <p:cNvSpPr/>
          <p:nvPr/>
        </p:nvSpPr>
        <p:spPr>
          <a:xfrm>
            <a:off x="228600" y="2133600"/>
            <a:ext cx="5867400" cy="3442930"/>
          </a:xfrm>
          <a:prstGeom prst="rect">
            <a:avLst/>
          </a:prstGeom>
        </p:spPr>
        <p:txBody>
          <a:bodyPr wrap="square">
            <a:spAutoFit/>
          </a:bodyPr>
          <a:lstStyle/>
          <a:p>
            <a:pPr marL="287020" marR="82550" indent="-274320">
              <a:lnSpc>
                <a:spcPts val="3030"/>
              </a:lnSpc>
              <a:spcBef>
                <a:spcPts val="470"/>
              </a:spcBef>
              <a:buClr>
                <a:srgbClr val="FD8537"/>
              </a:buClr>
              <a:buSzPct val="69642"/>
              <a:buFont typeface="Arial"/>
              <a:buChar char="•"/>
              <a:tabLst>
                <a:tab pos="286385" algn="l"/>
                <a:tab pos="287020" algn="l"/>
              </a:tabLst>
            </a:pPr>
            <a:r>
              <a:rPr lang="en-US" sz="4000" spc="-5" dirty="0">
                <a:latin typeface="Times New Roman" panose="02020603050405020304" pitchFamily="18" charset="0"/>
                <a:cs typeface="Times New Roman" panose="02020603050405020304" pitchFamily="18" charset="0"/>
              </a:rPr>
              <a:t>Multimedia Management</a:t>
            </a:r>
            <a:endParaRPr lang="en-US" sz="4000" dirty="0">
              <a:latin typeface="Times New Roman" panose="02020603050405020304" pitchFamily="18" charset="0"/>
              <a:cs typeface="Times New Roman" panose="02020603050405020304" pitchFamily="18" charset="0"/>
            </a:endParaRPr>
          </a:p>
          <a:p>
            <a:pPr marL="287020" indent="-274320">
              <a:lnSpc>
                <a:spcPct val="100000"/>
              </a:lnSpc>
              <a:spcBef>
                <a:spcPts val="215"/>
              </a:spcBef>
              <a:buClr>
                <a:srgbClr val="FD8537"/>
              </a:buClr>
              <a:buSzPct val="69642"/>
              <a:buFont typeface="Arial"/>
              <a:buChar char="•"/>
              <a:tabLst>
                <a:tab pos="286385" algn="l"/>
                <a:tab pos="287020" algn="l"/>
              </a:tabLst>
            </a:pPr>
            <a:r>
              <a:rPr lang="en-US" sz="4000" spc="-5" dirty="0">
                <a:latin typeface="Times New Roman" panose="02020603050405020304" pitchFamily="18" charset="0"/>
                <a:cs typeface="Times New Roman" panose="02020603050405020304" pitchFamily="18" charset="0"/>
              </a:rPr>
              <a:t>Security</a:t>
            </a:r>
            <a:endParaRPr lang="en-US" sz="4000" dirty="0">
              <a:latin typeface="Times New Roman" panose="02020603050405020304" pitchFamily="18" charset="0"/>
              <a:cs typeface="Times New Roman" panose="02020603050405020304" pitchFamily="18" charset="0"/>
            </a:endParaRPr>
          </a:p>
          <a:p>
            <a:pPr marL="287020" indent="-274320">
              <a:lnSpc>
                <a:spcPct val="100000"/>
              </a:lnSpc>
              <a:spcBef>
                <a:spcPts val="265"/>
              </a:spcBef>
              <a:buClr>
                <a:srgbClr val="FD8537"/>
              </a:buClr>
              <a:buSzPct val="69642"/>
              <a:buFont typeface="Arial"/>
              <a:buChar char="•"/>
              <a:tabLst>
                <a:tab pos="286385" algn="l"/>
                <a:tab pos="287020" algn="l"/>
              </a:tabLst>
            </a:pPr>
            <a:r>
              <a:rPr lang="en-US" sz="4000" spc="-5" dirty="0">
                <a:latin typeface="Times New Roman" panose="02020603050405020304" pitchFamily="18" charset="0"/>
                <a:cs typeface="Times New Roman" panose="02020603050405020304" pitchFamily="18" charset="0"/>
              </a:rPr>
              <a:t>Face</a:t>
            </a:r>
            <a:r>
              <a:rPr lang="en-US" sz="4000" spc="-10" dirty="0">
                <a:latin typeface="Times New Roman" panose="02020603050405020304" pitchFamily="18" charset="0"/>
                <a:cs typeface="Times New Roman" panose="02020603050405020304" pitchFamily="18" charset="0"/>
              </a:rPr>
              <a:t> ID</a:t>
            </a:r>
            <a:endParaRPr lang="en-US" sz="4000" dirty="0">
              <a:latin typeface="Times New Roman" panose="02020603050405020304" pitchFamily="18" charset="0"/>
              <a:cs typeface="Times New Roman" panose="02020603050405020304" pitchFamily="18" charset="0"/>
            </a:endParaRPr>
          </a:p>
          <a:p>
            <a:pPr marL="287020" marR="14604" indent="-274320">
              <a:lnSpc>
                <a:spcPct val="90000"/>
              </a:lnSpc>
              <a:spcBef>
                <a:spcPts val="600"/>
              </a:spcBef>
              <a:buClr>
                <a:srgbClr val="FD8537"/>
              </a:buClr>
              <a:buSzPct val="69642"/>
              <a:buFont typeface="Arial"/>
              <a:buChar char="•"/>
              <a:tabLst>
                <a:tab pos="286385" algn="l"/>
                <a:tab pos="287020" algn="l"/>
              </a:tabLst>
            </a:pPr>
            <a:r>
              <a:rPr lang="en-US" sz="4000" spc="-10" dirty="0">
                <a:latin typeface="Times New Roman" panose="02020603050405020304" pitchFamily="18" charset="0"/>
                <a:cs typeface="Times New Roman" panose="02020603050405020304" pitchFamily="18" charset="0"/>
              </a:rPr>
              <a:t>HCI </a:t>
            </a:r>
            <a:r>
              <a:rPr lang="en-US" sz="4000" spc="-5" dirty="0">
                <a:latin typeface="Times New Roman" panose="02020603050405020304" pitchFamily="18" charset="0"/>
                <a:cs typeface="Times New Roman" panose="02020603050405020304" pitchFamily="18" charset="0"/>
              </a:rPr>
              <a:t>-</a:t>
            </a:r>
            <a:r>
              <a:rPr lang="en-US" sz="4000" spc="-75" dirty="0">
                <a:latin typeface="Times New Roman" panose="02020603050405020304" pitchFamily="18" charset="0"/>
                <a:cs typeface="Times New Roman" panose="02020603050405020304" pitchFamily="18" charset="0"/>
              </a:rPr>
              <a:t> </a:t>
            </a:r>
            <a:r>
              <a:rPr lang="en-US" sz="4000" spc="-10" dirty="0">
                <a:latin typeface="Times New Roman" panose="02020603050405020304" pitchFamily="18" charset="0"/>
                <a:cs typeface="Times New Roman" panose="02020603050405020304" pitchFamily="18" charset="0"/>
              </a:rPr>
              <a:t>Human  </a:t>
            </a:r>
            <a:r>
              <a:rPr lang="en-US" sz="4000" spc="-5" dirty="0">
                <a:latin typeface="Times New Roman" panose="02020603050405020304" pitchFamily="18" charset="0"/>
                <a:cs typeface="Times New Roman" panose="02020603050405020304" pitchFamily="18" charset="0"/>
              </a:rPr>
              <a:t>Computer  </a:t>
            </a:r>
            <a:r>
              <a:rPr lang="en-US" sz="4000" spc="-10" dirty="0">
                <a:latin typeface="Times New Roman" panose="02020603050405020304" pitchFamily="18" charset="0"/>
                <a:cs typeface="Times New Roman" panose="02020603050405020304" pitchFamily="18" charset="0"/>
              </a:rPr>
              <a:t>Interaction</a:t>
            </a:r>
            <a:endParaRPr lang="en-US" sz="4000" dirty="0">
              <a:latin typeface="Times New Roman" panose="02020603050405020304" pitchFamily="18" charset="0"/>
              <a:cs typeface="Times New Roman" panose="02020603050405020304" pitchFamily="18" charset="0"/>
            </a:endParaRPr>
          </a:p>
          <a:p>
            <a:pPr marL="287020" marR="5080" indent="-274320">
              <a:lnSpc>
                <a:spcPts val="3030"/>
              </a:lnSpc>
              <a:spcBef>
                <a:spcPts val="640"/>
              </a:spcBef>
              <a:buClr>
                <a:srgbClr val="FD8537"/>
              </a:buClr>
              <a:buSzPct val="69642"/>
              <a:buFont typeface="Arial"/>
              <a:buChar char="•"/>
              <a:tabLst>
                <a:tab pos="286385" algn="l"/>
                <a:tab pos="287020" algn="l"/>
              </a:tabLst>
            </a:pPr>
            <a:r>
              <a:rPr lang="en-US" sz="4000" spc="-5" dirty="0">
                <a:latin typeface="Times New Roman" panose="02020603050405020304" pitchFamily="18" charset="0"/>
                <a:cs typeface="Times New Roman" panose="02020603050405020304" pitchFamily="18" charset="0"/>
              </a:rPr>
              <a:t>Law  Enforcement</a:t>
            </a:r>
            <a:endParaRPr lang="en-US" sz="4000" dirty="0">
              <a:latin typeface="Times New Roman" panose="02020603050405020304" pitchFamily="18" charset="0"/>
              <a:cs typeface="Times New Roman" panose="02020603050405020304" pitchFamily="18" charset="0"/>
            </a:endParaRPr>
          </a:p>
        </p:txBody>
      </p:sp>
      <p:sp>
        <p:nvSpPr>
          <p:cNvPr id="7" name="object 4"/>
          <p:cNvSpPr/>
          <p:nvPr/>
        </p:nvSpPr>
        <p:spPr>
          <a:xfrm>
            <a:off x="6553200" y="1371600"/>
            <a:ext cx="4495800" cy="4722749"/>
          </a:xfrm>
          <a:prstGeom prst="rect">
            <a:avLst/>
          </a:prstGeom>
          <a:blipFill>
            <a:blip r:embed="rId3"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ppt_w</p:attrName>
                                        </p:attrNameLst>
                                      </p:cBhvr>
                                      <p:tavLst>
                                        <p:tav tm="0" fmla="#ppt_w*sin(2.5*pi*$)">
                                          <p:val>
                                            <p:fltVal val="0"/>
                                          </p:val>
                                        </p:tav>
                                        <p:tav tm="100000">
                                          <p:val>
                                            <p:fltVal val="1"/>
                                          </p:val>
                                        </p:tav>
                                      </p:tavLst>
                                    </p:anim>
                                    <p:anim calcmode="lin" valueType="num">
                                      <p:cBhvr>
                                        <p:cTn id="9" dur="1000" fill="hold"/>
                                        <p:tgtEl>
                                          <p:spTgt spid="5"/>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ppt_w</p:attrName>
                                        </p:attrNameLst>
                                      </p:cBhvr>
                                      <p:tavLst>
                                        <p:tav tm="0" fmla="#ppt_w*sin(2.5*pi*$)">
                                          <p:val>
                                            <p:fltVal val="0"/>
                                          </p:val>
                                        </p:tav>
                                        <p:tav tm="100000">
                                          <p:val>
                                            <p:fltVal val="1"/>
                                          </p:val>
                                        </p:tav>
                                      </p:tavLst>
                                    </p:anim>
                                    <p:anim calcmode="lin" valueType="num">
                                      <p:cBhvr>
                                        <p:cTn id="14" dur="1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967732" y="762000"/>
            <a:ext cx="3505200" cy="566822"/>
          </a:xfrm>
          <a:prstGeom prst="rect">
            <a:avLst/>
          </a:prstGeom>
        </p:spPr>
        <p:txBody>
          <a:bodyPr vert="horz" wrap="square" lIns="0" tIns="12700" rIns="0" bIns="0" rtlCol="0" anchor="ctr">
            <a:spAutoFit/>
          </a:bodyPr>
          <a:lstStyle/>
          <a:p>
            <a:pPr marL="12700">
              <a:spcBef>
                <a:spcPts val="100"/>
              </a:spcBef>
            </a:pPr>
            <a:r>
              <a:rPr u="sng" spc="-229" dirty="0">
                <a:solidFill>
                  <a:schemeClr val="tx1"/>
                </a:solidFill>
                <a:effectLst/>
                <a:latin typeface="Palatino Linotype" panose="02040502050505030304" pitchFamily="18" charset="0"/>
              </a:rPr>
              <a:t>Conclusion</a:t>
            </a:r>
          </a:p>
        </p:txBody>
      </p:sp>
      <p:sp>
        <p:nvSpPr>
          <p:cNvPr id="7" name="object 7"/>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26</a:t>
            </a:fld>
            <a:endParaRPr dirty="0"/>
          </a:p>
        </p:txBody>
      </p:sp>
      <p:sp>
        <p:nvSpPr>
          <p:cNvPr id="5" name="object 5"/>
          <p:cNvSpPr txBox="1"/>
          <p:nvPr/>
        </p:nvSpPr>
        <p:spPr>
          <a:xfrm>
            <a:off x="1981200" y="1828800"/>
            <a:ext cx="9478264" cy="2687915"/>
          </a:xfrm>
          <a:prstGeom prst="rect">
            <a:avLst/>
          </a:prstGeom>
        </p:spPr>
        <p:txBody>
          <a:bodyPr vert="horz" wrap="square" lIns="0" tIns="12700" rIns="0" bIns="0" rtlCol="0">
            <a:spAutoFit/>
          </a:bodyPr>
          <a:lstStyle/>
          <a:p>
            <a:pPr marL="527050" marR="5080" indent="-514350" algn="just">
              <a:spcBef>
                <a:spcPts val="100"/>
              </a:spcBef>
              <a:buFont typeface="+mj-lt"/>
              <a:buAutoNum type="arabicPeriod"/>
            </a:pPr>
            <a:r>
              <a:rPr sz="2800" spc="-155" dirty="0">
                <a:latin typeface="Times New Roman" panose="02020603050405020304" pitchFamily="18" charset="0"/>
                <a:cs typeface="Times New Roman" panose="02020603050405020304" pitchFamily="18" charset="0"/>
              </a:rPr>
              <a:t>Factors </a:t>
            </a:r>
            <a:r>
              <a:rPr sz="2800" spc="-180" dirty="0">
                <a:latin typeface="Times New Roman" panose="02020603050405020304" pitchFamily="18" charset="0"/>
                <a:cs typeface="Times New Roman" panose="02020603050405020304" pitchFamily="18" charset="0"/>
              </a:rPr>
              <a:t>such </a:t>
            </a:r>
            <a:r>
              <a:rPr sz="2800" spc="-265" dirty="0">
                <a:latin typeface="Times New Roman" panose="02020603050405020304" pitchFamily="18" charset="0"/>
                <a:cs typeface="Times New Roman" panose="02020603050405020304" pitchFamily="18" charset="0"/>
              </a:rPr>
              <a:t>as </a:t>
            </a:r>
            <a:r>
              <a:rPr sz="2800" spc="-75" dirty="0">
                <a:latin typeface="Times New Roman" panose="02020603050405020304" pitchFamily="18" charset="0"/>
                <a:cs typeface="Times New Roman" panose="02020603050405020304" pitchFamily="18" charset="0"/>
              </a:rPr>
              <a:t>environmental </a:t>
            </a:r>
            <a:r>
              <a:rPr sz="2800" spc="-190" dirty="0">
                <a:latin typeface="Times New Roman" panose="02020603050405020304" pitchFamily="18" charset="0"/>
                <a:cs typeface="Times New Roman" panose="02020603050405020304" pitchFamily="18" charset="0"/>
              </a:rPr>
              <a:t>changes  </a:t>
            </a:r>
            <a:r>
              <a:rPr sz="2800" spc="-135" dirty="0">
                <a:latin typeface="Times New Roman" panose="02020603050405020304" pitchFamily="18" charset="0"/>
                <a:cs typeface="Times New Roman" panose="02020603050405020304" pitchFamily="18" charset="0"/>
              </a:rPr>
              <a:t>and </a:t>
            </a:r>
            <a:r>
              <a:rPr sz="2800" spc="-45" dirty="0">
                <a:latin typeface="Times New Roman" panose="02020603050405020304" pitchFamily="18" charset="0"/>
                <a:cs typeface="Times New Roman" panose="02020603050405020304" pitchFamily="18" charset="0"/>
              </a:rPr>
              <a:t>mild  </a:t>
            </a:r>
            <a:r>
              <a:rPr sz="2800" spc="-195" dirty="0">
                <a:latin typeface="Times New Roman" panose="02020603050405020304" pitchFamily="18" charset="0"/>
                <a:cs typeface="Times New Roman" panose="02020603050405020304" pitchFamily="18" charset="0"/>
              </a:rPr>
              <a:t>changes </a:t>
            </a:r>
            <a:r>
              <a:rPr sz="2800" spc="-40" dirty="0">
                <a:latin typeface="Times New Roman" panose="02020603050405020304" pitchFamily="18" charset="0"/>
                <a:cs typeface="Times New Roman" panose="02020603050405020304" pitchFamily="18" charset="0"/>
              </a:rPr>
              <a:t>in </a:t>
            </a:r>
            <a:r>
              <a:rPr sz="2800" spc="-145" dirty="0">
                <a:latin typeface="Times New Roman" panose="02020603050405020304" pitchFamily="18" charset="0"/>
                <a:cs typeface="Times New Roman" panose="02020603050405020304" pitchFamily="18" charset="0"/>
              </a:rPr>
              <a:t>appearance </a:t>
            </a:r>
            <a:r>
              <a:rPr sz="2800" spc="-80" dirty="0">
                <a:latin typeface="Times New Roman" panose="02020603050405020304" pitchFamily="18" charset="0"/>
                <a:cs typeface="Times New Roman" panose="02020603050405020304" pitchFamily="18" charset="0"/>
              </a:rPr>
              <a:t>impact </a:t>
            </a:r>
            <a:r>
              <a:rPr sz="2800" spc="-40" dirty="0">
                <a:latin typeface="Times New Roman" panose="02020603050405020304" pitchFamily="18" charset="0"/>
                <a:cs typeface="Times New Roman" panose="02020603050405020304" pitchFamily="18" charset="0"/>
              </a:rPr>
              <a:t>the </a:t>
            </a:r>
            <a:r>
              <a:rPr sz="2800" spc="-100" dirty="0">
                <a:latin typeface="Times New Roman" panose="02020603050405020304" pitchFamily="18" charset="0"/>
                <a:cs typeface="Times New Roman" panose="02020603050405020304" pitchFamily="18" charset="0"/>
              </a:rPr>
              <a:t>technology </a:t>
            </a:r>
            <a:r>
              <a:rPr sz="2800" spc="35" dirty="0">
                <a:latin typeface="Times New Roman" panose="02020603050405020304" pitchFamily="18" charset="0"/>
                <a:cs typeface="Times New Roman" panose="02020603050405020304" pitchFamily="18" charset="0"/>
              </a:rPr>
              <a:t>to </a:t>
            </a:r>
            <a:r>
              <a:rPr sz="2800" spc="-220" dirty="0">
                <a:latin typeface="Times New Roman" panose="02020603050405020304" pitchFamily="18" charset="0"/>
                <a:cs typeface="Times New Roman" panose="02020603050405020304" pitchFamily="18" charset="0"/>
              </a:rPr>
              <a:t>a  </a:t>
            </a:r>
            <a:r>
              <a:rPr sz="2800" spc="-85" dirty="0">
                <a:latin typeface="Times New Roman" panose="02020603050405020304" pitchFamily="18" charset="0"/>
                <a:cs typeface="Times New Roman" panose="02020603050405020304" pitchFamily="18" charset="0"/>
              </a:rPr>
              <a:t>greater </a:t>
            </a:r>
            <a:r>
              <a:rPr sz="2800" spc="-135" dirty="0">
                <a:latin typeface="Times New Roman" panose="02020603050405020304" pitchFamily="18" charset="0"/>
                <a:cs typeface="Times New Roman" panose="02020603050405020304" pitchFamily="18" charset="0"/>
              </a:rPr>
              <a:t>degree </a:t>
            </a:r>
            <a:r>
              <a:rPr sz="2800" spc="-60" dirty="0">
                <a:latin typeface="Times New Roman" panose="02020603050405020304" pitchFamily="18" charset="0"/>
                <a:cs typeface="Times New Roman" panose="02020603050405020304" pitchFamily="18" charset="0"/>
              </a:rPr>
              <a:t>than </a:t>
            </a:r>
            <a:r>
              <a:rPr sz="2800" spc="-140" dirty="0">
                <a:latin typeface="Times New Roman" panose="02020603050405020304" pitchFamily="18" charset="0"/>
                <a:cs typeface="Times New Roman" panose="02020603050405020304" pitchFamily="18" charset="0"/>
              </a:rPr>
              <a:t>many</a:t>
            </a:r>
            <a:r>
              <a:rPr sz="2800" spc="-335" dirty="0">
                <a:latin typeface="Times New Roman" panose="02020603050405020304" pitchFamily="18" charset="0"/>
                <a:cs typeface="Times New Roman" panose="02020603050405020304" pitchFamily="18" charset="0"/>
              </a:rPr>
              <a:t> </a:t>
            </a:r>
            <a:r>
              <a:rPr sz="2800" spc="-110" dirty="0">
                <a:latin typeface="Times New Roman" panose="02020603050405020304" pitchFamily="18" charset="0"/>
                <a:cs typeface="Times New Roman" panose="02020603050405020304" pitchFamily="18" charset="0"/>
              </a:rPr>
              <a:t>expect.</a:t>
            </a:r>
            <a:endParaRPr sz="2800" dirty="0">
              <a:latin typeface="Times New Roman" panose="02020603050405020304" pitchFamily="18" charset="0"/>
              <a:cs typeface="Times New Roman" panose="02020603050405020304" pitchFamily="18" charset="0"/>
            </a:endParaRPr>
          </a:p>
          <a:p>
            <a:pPr marL="527050" marR="5080" indent="-514350" algn="just">
              <a:lnSpc>
                <a:spcPct val="99900"/>
              </a:lnSpc>
              <a:spcBef>
                <a:spcPts val="700"/>
              </a:spcBef>
              <a:buFont typeface="+mj-lt"/>
              <a:buAutoNum type="arabicPeriod"/>
            </a:pPr>
            <a:r>
              <a:rPr sz="2800" spc="-160" dirty="0">
                <a:latin typeface="Times New Roman" panose="02020603050405020304" pitchFamily="18" charset="0"/>
                <a:cs typeface="Times New Roman" panose="02020603050405020304" pitchFamily="18" charset="0"/>
              </a:rPr>
              <a:t>For </a:t>
            </a:r>
            <a:r>
              <a:rPr sz="2800" spc="-75" dirty="0">
                <a:latin typeface="Times New Roman" panose="02020603050405020304" pitchFamily="18" charset="0"/>
                <a:cs typeface="Times New Roman" panose="02020603050405020304" pitchFamily="18" charset="0"/>
              </a:rPr>
              <a:t>implementations </a:t>
            </a:r>
            <a:r>
              <a:rPr sz="2800" spc="-85" dirty="0">
                <a:latin typeface="Times New Roman" panose="02020603050405020304" pitchFamily="18" charset="0"/>
                <a:cs typeface="Times New Roman" panose="02020603050405020304" pitchFamily="18" charset="0"/>
              </a:rPr>
              <a:t>where </a:t>
            </a:r>
            <a:r>
              <a:rPr sz="2800" spc="-40" dirty="0">
                <a:latin typeface="Times New Roman" panose="02020603050405020304" pitchFamily="18" charset="0"/>
                <a:cs typeface="Times New Roman" panose="02020603050405020304" pitchFamily="18" charset="0"/>
              </a:rPr>
              <a:t>the </a:t>
            </a:r>
            <a:r>
              <a:rPr sz="2800" spc="-55" dirty="0">
                <a:latin typeface="Times New Roman" panose="02020603050405020304" pitchFamily="18" charset="0"/>
                <a:cs typeface="Times New Roman" panose="02020603050405020304" pitchFamily="18" charset="0"/>
              </a:rPr>
              <a:t>biometric </a:t>
            </a:r>
            <a:r>
              <a:rPr sz="2800" spc="-150" dirty="0">
                <a:latin typeface="Times New Roman" panose="02020603050405020304" pitchFamily="18" charset="0"/>
                <a:cs typeface="Times New Roman" panose="02020603050405020304" pitchFamily="18" charset="0"/>
              </a:rPr>
              <a:t>system  </a:t>
            </a:r>
            <a:r>
              <a:rPr sz="2800" spc="-90" dirty="0">
                <a:latin typeface="Times New Roman" panose="02020603050405020304" pitchFamily="18" charset="0"/>
                <a:cs typeface="Times New Roman" panose="02020603050405020304" pitchFamily="18" charset="0"/>
              </a:rPr>
              <a:t>must </a:t>
            </a:r>
            <a:r>
              <a:rPr sz="2800" spc="-55" dirty="0">
                <a:latin typeface="Times New Roman" panose="02020603050405020304" pitchFamily="18" charset="0"/>
                <a:cs typeface="Times New Roman" panose="02020603050405020304" pitchFamily="18" charset="0"/>
              </a:rPr>
              <a:t>verify </a:t>
            </a:r>
            <a:r>
              <a:rPr sz="2800" spc="-135" dirty="0">
                <a:latin typeface="Times New Roman" panose="02020603050405020304" pitchFamily="18" charset="0"/>
                <a:cs typeface="Times New Roman" panose="02020603050405020304" pitchFamily="18" charset="0"/>
              </a:rPr>
              <a:t>and </a:t>
            </a:r>
            <a:r>
              <a:rPr sz="2800" spc="-35" dirty="0">
                <a:latin typeface="Times New Roman" panose="02020603050405020304" pitchFamily="18" charset="0"/>
                <a:cs typeface="Times New Roman" panose="02020603050405020304" pitchFamily="18" charset="0"/>
              </a:rPr>
              <a:t>identify </a:t>
            </a:r>
            <a:r>
              <a:rPr sz="2800" spc="-170" dirty="0">
                <a:latin typeface="Times New Roman" panose="02020603050405020304" pitchFamily="18" charset="0"/>
                <a:cs typeface="Times New Roman" panose="02020603050405020304" pitchFamily="18" charset="0"/>
              </a:rPr>
              <a:t>users </a:t>
            </a:r>
            <a:r>
              <a:rPr sz="2800" spc="-70" dirty="0">
                <a:latin typeface="Times New Roman" panose="02020603050405020304" pitchFamily="18" charset="0"/>
                <a:cs typeface="Times New Roman" panose="02020603050405020304" pitchFamily="18" charset="0"/>
              </a:rPr>
              <a:t>reliably </a:t>
            </a:r>
            <a:r>
              <a:rPr sz="2800" spc="-90" dirty="0">
                <a:latin typeface="Times New Roman" panose="02020603050405020304" pitchFamily="18" charset="0"/>
                <a:cs typeface="Times New Roman" panose="02020603050405020304" pitchFamily="18" charset="0"/>
              </a:rPr>
              <a:t>over </a:t>
            </a:r>
            <a:r>
              <a:rPr sz="2800" spc="-40" dirty="0">
                <a:latin typeface="Times New Roman" panose="02020603050405020304" pitchFamily="18" charset="0"/>
                <a:cs typeface="Times New Roman" panose="02020603050405020304" pitchFamily="18" charset="0"/>
              </a:rPr>
              <a:t>time,  </a:t>
            </a:r>
            <a:r>
              <a:rPr sz="2800" spc="-95" dirty="0">
                <a:latin typeface="Times New Roman" panose="02020603050405020304" pitchFamily="18" charset="0"/>
                <a:cs typeface="Times New Roman" panose="02020603050405020304" pitchFamily="18" charset="0"/>
              </a:rPr>
              <a:t>facial </a:t>
            </a:r>
            <a:r>
              <a:rPr sz="2800" spc="-210" dirty="0">
                <a:latin typeface="Times New Roman" panose="02020603050405020304" pitchFamily="18" charset="0"/>
                <a:cs typeface="Times New Roman" panose="02020603050405020304" pitchFamily="18" charset="0"/>
              </a:rPr>
              <a:t>scan </a:t>
            </a:r>
            <a:r>
              <a:rPr sz="2800" spc="-175" dirty="0">
                <a:latin typeface="Times New Roman" panose="02020603050405020304" pitchFamily="18" charset="0"/>
                <a:cs typeface="Times New Roman" panose="02020603050405020304" pitchFamily="18" charset="0"/>
              </a:rPr>
              <a:t>can </a:t>
            </a:r>
            <a:r>
              <a:rPr sz="2800" spc="-135" dirty="0">
                <a:latin typeface="Times New Roman" panose="02020603050405020304" pitchFamily="18" charset="0"/>
                <a:cs typeface="Times New Roman" panose="02020603050405020304" pitchFamily="18" charset="0"/>
              </a:rPr>
              <a:t>be </a:t>
            </a:r>
            <a:r>
              <a:rPr sz="2800" spc="-220" dirty="0">
                <a:latin typeface="Times New Roman" panose="02020603050405020304" pitchFamily="18" charset="0"/>
                <a:cs typeface="Times New Roman" panose="02020603050405020304" pitchFamily="18" charset="0"/>
              </a:rPr>
              <a:t>a </a:t>
            </a:r>
            <a:r>
              <a:rPr sz="2800" spc="-105" dirty="0">
                <a:latin typeface="Times New Roman" panose="02020603050405020304" pitchFamily="18" charset="0"/>
                <a:cs typeface="Times New Roman" panose="02020603050405020304" pitchFamily="18" charset="0"/>
              </a:rPr>
              <a:t>very </a:t>
            </a:r>
            <a:r>
              <a:rPr sz="2800" spc="-20" dirty="0">
                <a:latin typeface="Times New Roman" panose="02020603050405020304" pitchFamily="18" charset="0"/>
                <a:cs typeface="Times New Roman" panose="02020603050405020304" pitchFamily="18" charset="0"/>
              </a:rPr>
              <a:t>difficult, </a:t>
            </a:r>
            <a:r>
              <a:rPr sz="2800" spc="-15" dirty="0">
                <a:latin typeface="Times New Roman" panose="02020603050405020304" pitchFamily="18" charset="0"/>
                <a:cs typeface="Times New Roman" panose="02020603050405020304" pitchFamily="18" charset="0"/>
              </a:rPr>
              <a:t>but </a:t>
            </a:r>
            <a:r>
              <a:rPr sz="2800" spc="-10" dirty="0">
                <a:latin typeface="Times New Roman" panose="02020603050405020304" pitchFamily="18" charset="0"/>
                <a:cs typeface="Times New Roman" panose="02020603050405020304" pitchFamily="18" charset="0"/>
              </a:rPr>
              <a:t>not </a:t>
            </a:r>
            <a:r>
              <a:rPr sz="2800" spc="-114" dirty="0">
                <a:latin typeface="Times New Roman" panose="02020603050405020304" pitchFamily="18" charset="0"/>
                <a:cs typeface="Times New Roman" panose="02020603050405020304" pitchFamily="18" charset="0"/>
              </a:rPr>
              <a:t>impossible,  </a:t>
            </a:r>
            <a:r>
              <a:rPr sz="2800" spc="-100" dirty="0">
                <a:latin typeface="Times New Roman" panose="02020603050405020304" pitchFamily="18" charset="0"/>
                <a:cs typeface="Times New Roman" panose="02020603050405020304" pitchFamily="18" charset="0"/>
              </a:rPr>
              <a:t>technology </a:t>
            </a:r>
            <a:r>
              <a:rPr sz="2800" spc="30" dirty="0">
                <a:latin typeface="Times New Roman" panose="02020603050405020304" pitchFamily="18" charset="0"/>
                <a:cs typeface="Times New Roman" panose="02020603050405020304" pitchFamily="18" charset="0"/>
              </a:rPr>
              <a:t>to </a:t>
            </a:r>
            <a:r>
              <a:rPr sz="2800" spc="-65" dirty="0">
                <a:latin typeface="Times New Roman" panose="02020603050405020304" pitchFamily="18" charset="0"/>
                <a:cs typeface="Times New Roman" panose="02020603050405020304" pitchFamily="18" charset="0"/>
              </a:rPr>
              <a:t>implement</a:t>
            </a:r>
            <a:r>
              <a:rPr sz="2800" spc="-380" dirty="0">
                <a:latin typeface="Times New Roman" panose="02020603050405020304" pitchFamily="18" charset="0"/>
                <a:cs typeface="Times New Roman" panose="02020603050405020304" pitchFamily="18" charset="0"/>
              </a:rPr>
              <a:t> </a:t>
            </a:r>
            <a:r>
              <a:rPr sz="2800" spc="-145" dirty="0">
                <a:latin typeface="Times New Roman" panose="02020603050405020304" pitchFamily="18" charset="0"/>
                <a:cs typeface="Times New Roman" panose="02020603050405020304" pitchFamily="18" charset="0"/>
              </a:rPr>
              <a:t>successfully.</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343400" y="955908"/>
            <a:ext cx="4191000" cy="566822"/>
          </a:xfrm>
          <a:prstGeom prst="rect">
            <a:avLst/>
          </a:prstGeom>
        </p:spPr>
        <p:txBody>
          <a:bodyPr vert="horz" wrap="square" lIns="0" tIns="12700" rIns="0" bIns="0" rtlCol="0" anchor="ctr">
            <a:spAutoFit/>
          </a:bodyPr>
          <a:lstStyle/>
          <a:p>
            <a:pPr marL="12700">
              <a:spcBef>
                <a:spcPts val="100"/>
              </a:spcBef>
            </a:pPr>
            <a:r>
              <a:rPr u="sng" spc="-600" dirty="0">
                <a:effectLst/>
                <a:latin typeface="Palatino Linotype" panose="02040502050505030304" pitchFamily="18" charset="0"/>
              </a:rPr>
              <a:t>R</a:t>
            </a:r>
            <a:r>
              <a:rPr lang="en-US" u="sng" spc="-600" dirty="0">
                <a:effectLst/>
                <a:latin typeface="Palatino Linotype" panose="02040502050505030304" pitchFamily="18" charset="0"/>
              </a:rPr>
              <a:t>    </a:t>
            </a:r>
            <a:r>
              <a:rPr u="sng" spc="-459" dirty="0">
                <a:effectLst/>
                <a:latin typeface="Palatino Linotype" panose="02040502050505030304" pitchFamily="18" charset="0"/>
              </a:rPr>
              <a:t>e</a:t>
            </a:r>
            <a:r>
              <a:rPr lang="en-US" u="sng" spc="-459" dirty="0">
                <a:effectLst/>
                <a:latin typeface="Palatino Linotype" panose="02040502050505030304" pitchFamily="18" charset="0"/>
              </a:rPr>
              <a:t>  </a:t>
            </a:r>
            <a:r>
              <a:rPr u="sng" spc="-55" dirty="0">
                <a:effectLst/>
                <a:latin typeface="Palatino Linotype" panose="02040502050505030304" pitchFamily="18" charset="0"/>
              </a:rPr>
              <a:t>f</a:t>
            </a:r>
            <a:r>
              <a:rPr lang="en-US" u="sng" spc="-55" dirty="0">
                <a:effectLst/>
                <a:latin typeface="Palatino Linotype" panose="02040502050505030304" pitchFamily="18" charset="0"/>
              </a:rPr>
              <a:t> </a:t>
            </a:r>
            <a:r>
              <a:rPr u="sng" spc="-90" dirty="0">
                <a:effectLst/>
                <a:latin typeface="Palatino Linotype" panose="02040502050505030304" pitchFamily="18" charset="0"/>
              </a:rPr>
              <a:t>e</a:t>
            </a:r>
            <a:r>
              <a:rPr lang="en-US" u="sng" spc="-90" dirty="0">
                <a:effectLst/>
                <a:latin typeface="Palatino Linotype" panose="02040502050505030304" pitchFamily="18" charset="0"/>
              </a:rPr>
              <a:t> </a:t>
            </a:r>
            <a:r>
              <a:rPr u="sng" spc="-80" dirty="0">
                <a:effectLst/>
                <a:latin typeface="Palatino Linotype" panose="02040502050505030304" pitchFamily="18" charset="0"/>
              </a:rPr>
              <a:t>r</a:t>
            </a:r>
            <a:r>
              <a:rPr lang="en-US" u="sng" spc="-80" dirty="0">
                <a:effectLst/>
                <a:latin typeface="Palatino Linotype" panose="02040502050505030304" pitchFamily="18" charset="0"/>
              </a:rPr>
              <a:t> </a:t>
            </a:r>
            <a:r>
              <a:rPr u="sng" spc="-114" dirty="0">
                <a:effectLst/>
                <a:latin typeface="Palatino Linotype" panose="02040502050505030304" pitchFamily="18" charset="0"/>
              </a:rPr>
              <a:t>e</a:t>
            </a:r>
            <a:r>
              <a:rPr lang="en-US" u="sng" spc="-114" dirty="0">
                <a:effectLst/>
                <a:latin typeface="Palatino Linotype" panose="02040502050505030304" pitchFamily="18" charset="0"/>
              </a:rPr>
              <a:t> </a:t>
            </a:r>
            <a:r>
              <a:rPr u="sng" spc="-140" dirty="0">
                <a:effectLst/>
                <a:latin typeface="Palatino Linotype" panose="02040502050505030304" pitchFamily="18" charset="0"/>
              </a:rPr>
              <a:t>n</a:t>
            </a:r>
            <a:r>
              <a:rPr lang="en-US" u="sng" spc="-140" dirty="0">
                <a:effectLst/>
                <a:latin typeface="Palatino Linotype" panose="02040502050505030304" pitchFamily="18" charset="0"/>
              </a:rPr>
              <a:t> </a:t>
            </a:r>
            <a:r>
              <a:rPr u="sng" spc="-355" dirty="0">
                <a:effectLst/>
                <a:latin typeface="Palatino Linotype" panose="02040502050505030304" pitchFamily="18" charset="0"/>
              </a:rPr>
              <a:t>c</a:t>
            </a:r>
            <a:r>
              <a:rPr lang="en-US" u="sng" spc="-355" dirty="0">
                <a:effectLst/>
                <a:latin typeface="Palatino Linotype" panose="02040502050505030304" pitchFamily="18" charset="0"/>
              </a:rPr>
              <a:t>  </a:t>
            </a:r>
            <a:r>
              <a:rPr u="sng" spc="-254" dirty="0">
                <a:effectLst/>
                <a:latin typeface="Palatino Linotype" panose="02040502050505030304" pitchFamily="18" charset="0"/>
              </a:rPr>
              <a:t>e</a:t>
            </a:r>
            <a:r>
              <a:rPr lang="en-US" u="sng" spc="-254" dirty="0">
                <a:effectLst/>
                <a:latin typeface="Palatino Linotype" panose="02040502050505030304" pitchFamily="18" charset="0"/>
              </a:rPr>
              <a:t> </a:t>
            </a:r>
            <a:r>
              <a:rPr u="sng" spc="-480" dirty="0">
                <a:effectLst/>
                <a:latin typeface="Palatino Linotype" panose="02040502050505030304" pitchFamily="18" charset="0"/>
              </a:rPr>
              <a:t>s</a:t>
            </a:r>
            <a:r>
              <a:rPr lang="en-US" u="sng" spc="-480" dirty="0">
                <a:effectLst/>
                <a:latin typeface="Palatino Linotype" panose="02040502050505030304" pitchFamily="18" charset="0"/>
              </a:rPr>
              <a:t> </a:t>
            </a:r>
            <a:endParaRPr u="sng" spc="-480" dirty="0">
              <a:effectLst/>
              <a:latin typeface="Palatino Linotype" panose="02040502050505030304" pitchFamily="18" charset="0"/>
            </a:endParaRPr>
          </a:p>
        </p:txBody>
      </p:sp>
      <p:sp>
        <p:nvSpPr>
          <p:cNvPr id="5" name="object 5"/>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27</a:t>
            </a:fld>
            <a:endParaRPr dirty="0"/>
          </a:p>
        </p:txBody>
      </p:sp>
      <p:sp>
        <p:nvSpPr>
          <p:cNvPr id="3" name="object 3"/>
          <p:cNvSpPr txBox="1"/>
          <p:nvPr/>
        </p:nvSpPr>
        <p:spPr>
          <a:xfrm>
            <a:off x="2133600" y="2133600"/>
            <a:ext cx="7802880" cy="2786380"/>
          </a:xfrm>
          <a:prstGeom prst="rect">
            <a:avLst/>
          </a:prstGeom>
        </p:spPr>
        <p:txBody>
          <a:bodyPr vert="horz" wrap="square" lIns="0" tIns="123189" rIns="0" bIns="0" rtlCol="0">
            <a:spAutoFit/>
          </a:bodyPr>
          <a:lstStyle/>
          <a:p>
            <a:pPr marL="355600" indent="-342900">
              <a:spcBef>
                <a:spcPts val="969"/>
              </a:spcBef>
              <a:buChar char="•"/>
              <a:tabLst>
                <a:tab pos="354965" algn="l"/>
                <a:tab pos="355600" algn="l"/>
              </a:tabLst>
            </a:pPr>
            <a:r>
              <a:rPr sz="3200" spc="-65" dirty="0">
                <a:solidFill>
                  <a:srgbClr val="0000FF"/>
                </a:solidFill>
                <a:latin typeface="Times New Roman" panose="02020603050405020304" pitchFamily="18" charset="0"/>
                <a:cs typeface="Times New Roman" panose="02020603050405020304" pitchFamily="18" charset="0"/>
                <a:hlinkClick r:id="rId3"/>
              </a:rPr>
              <a:t>www.</a:t>
            </a:r>
            <a:r>
              <a:rPr lang="en-US" sz="3200" spc="-65" dirty="0">
                <a:solidFill>
                  <a:srgbClr val="0000FF"/>
                </a:solidFill>
                <a:latin typeface="Times New Roman" panose="02020603050405020304" pitchFamily="18" charset="0"/>
                <a:cs typeface="Times New Roman" panose="02020603050405020304" pitchFamily="18" charset="0"/>
                <a:hlinkClick r:id="rId3"/>
              </a:rPr>
              <a:t>B</a:t>
            </a:r>
            <a:r>
              <a:rPr sz="3200" spc="-65" dirty="0">
                <a:solidFill>
                  <a:srgbClr val="0000FF"/>
                </a:solidFill>
                <a:latin typeface="Times New Roman" panose="02020603050405020304" pitchFamily="18" charset="0"/>
                <a:cs typeface="Times New Roman" panose="02020603050405020304" pitchFamily="18" charset="0"/>
                <a:hlinkClick r:id="rId3"/>
              </a:rPr>
              <a:t>iometricgroup.com/wiley</a:t>
            </a:r>
            <a:endParaRPr sz="3200" dirty="0">
              <a:latin typeface="Times New Roman" panose="02020603050405020304" pitchFamily="18" charset="0"/>
              <a:cs typeface="Times New Roman" panose="02020603050405020304" pitchFamily="18" charset="0"/>
            </a:endParaRPr>
          </a:p>
          <a:p>
            <a:pPr marL="355600" marR="5080" indent="-342900">
              <a:spcBef>
                <a:spcPts val="869"/>
              </a:spcBef>
              <a:buChar char="•"/>
              <a:tabLst>
                <a:tab pos="354965" algn="l"/>
                <a:tab pos="355600" algn="l"/>
              </a:tabLst>
            </a:pPr>
            <a:r>
              <a:rPr sz="3200" spc="-114" dirty="0">
                <a:latin typeface="Times New Roman" panose="02020603050405020304" pitchFamily="18" charset="0"/>
                <a:cs typeface="Times New Roman" panose="02020603050405020304" pitchFamily="18" charset="0"/>
              </a:rPr>
              <a:t>Biometrics- </a:t>
            </a:r>
            <a:r>
              <a:rPr sz="3200" spc="-35" dirty="0">
                <a:latin typeface="Times New Roman" panose="02020603050405020304" pitchFamily="18" charset="0"/>
                <a:cs typeface="Times New Roman" panose="02020603050405020304" pitchFamily="18" charset="0"/>
              </a:rPr>
              <a:t>identify </a:t>
            </a:r>
            <a:r>
              <a:rPr sz="3200" spc="-60" dirty="0">
                <a:latin typeface="Times New Roman" panose="02020603050405020304" pitchFamily="18" charset="0"/>
                <a:cs typeface="Times New Roman" panose="02020603050405020304" pitchFamily="18" charset="0"/>
              </a:rPr>
              <a:t>verification </a:t>
            </a:r>
            <a:r>
              <a:rPr sz="3200" spc="-40" dirty="0">
                <a:latin typeface="Times New Roman" panose="02020603050405020304" pitchFamily="18" charset="0"/>
                <a:cs typeface="Times New Roman" panose="02020603050405020304" pitchFamily="18" charset="0"/>
              </a:rPr>
              <a:t>in </a:t>
            </a:r>
            <a:r>
              <a:rPr sz="3200" spc="-250" dirty="0">
                <a:latin typeface="Times New Roman" panose="02020603050405020304" pitchFamily="18" charset="0"/>
                <a:cs typeface="Times New Roman" panose="02020603050405020304" pitchFamily="18" charset="0"/>
              </a:rPr>
              <a:t>a  </a:t>
            </a:r>
            <a:r>
              <a:rPr sz="3200" spc="-70" dirty="0">
                <a:latin typeface="Times New Roman" panose="02020603050405020304" pitchFamily="18" charset="0"/>
                <a:cs typeface="Times New Roman" panose="02020603050405020304" pitchFamily="18" charset="0"/>
              </a:rPr>
              <a:t>networked </a:t>
            </a:r>
            <a:r>
              <a:rPr sz="3200" spc="-35" dirty="0">
                <a:latin typeface="Times New Roman" panose="02020603050405020304" pitchFamily="18" charset="0"/>
                <a:cs typeface="Times New Roman" panose="02020603050405020304" pitchFamily="18" charset="0"/>
              </a:rPr>
              <a:t>world </a:t>
            </a:r>
            <a:r>
              <a:rPr sz="3200" spc="-130" dirty="0">
                <a:latin typeface="Times New Roman" panose="02020603050405020304" pitchFamily="18" charset="0"/>
                <a:cs typeface="Times New Roman" panose="02020603050405020304" pitchFamily="18" charset="0"/>
              </a:rPr>
              <a:t>by </a:t>
            </a:r>
            <a:r>
              <a:rPr sz="3200" spc="-195" dirty="0">
                <a:latin typeface="Times New Roman" panose="02020603050405020304" pitchFamily="18" charset="0"/>
                <a:cs typeface="Times New Roman" panose="02020603050405020304" pitchFamily="18" charset="0"/>
              </a:rPr>
              <a:t>Samir </a:t>
            </a:r>
            <a:r>
              <a:rPr sz="3200" spc="-130" dirty="0">
                <a:latin typeface="Times New Roman" panose="02020603050405020304" pitchFamily="18" charset="0"/>
                <a:cs typeface="Times New Roman" panose="02020603050405020304" pitchFamily="18" charset="0"/>
              </a:rPr>
              <a:t>Nanavati,</a:t>
            </a:r>
            <a:r>
              <a:rPr sz="3200" spc="-455" dirty="0">
                <a:latin typeface="Times New Roman" panose="02020603050405020304" pitchFamily="18" charset="0"/>
                <a:cs typeface="Times New Roman" panose="02020603050405020304" pitchFamily="18" charset="0"/>
              </a:rPr>
              <a:t> </a:t>
            </a:r>
            <a:r>
              <a:rPr sz="3200" spc="-100" dirty="0">
                <a:latin typeface="Times New Roman" panose="02020603050405020304" pitchFamily="18" charset="0"/>
                <a:cs typeface="Times New Roman" panose="02020603050405020304" pitchFamily="18" charset="0"/>
              </a:rPr>
              <a:t>Micheal  </a:t>
            </a:r>
            <a:r>
              <a:rPr sz="3200" spc="-165" dirty="0">
                <a:latin typeface="Times New Roman" panose="02020603050405020304" pitchFamily="18" charset="0"/>
                <a:cs typeface="Times New Roman" panose="02020603050405020304" pitchFamily="18" charset="0"/>
              </a:rPr>
              <a:t>Thieme </a:t>
            </a:r>
            <a:r>
              <a:rPr sz="3200" spc="-150" dirty="0">
                <a:latin typeface="Times New Roman" panose="02020603050405020304" pitchFamily="18" charset="0"/>
                <a:cs typeface="Times New Roman" panose="02020603050405020304" pitchFamily="18" charset="0"/>
              </a:rPr>
              <a:t>and </a:t>
            </a:r>
            <a:r>
              <a:rPr sz="3200" spc="-260" dirty="0">
                <a:latin typeface="Times New Roman" panose="02020603050405020304" pitchFamily="18" charset="0"/>
                <a:cs typeface="Times New Roman" panose="02020603050405020304" pitchFamily="18" charset="0"/>
              </a:rPr>
              <a:t>Raj</a:t>
            </a:r>
            <a:r>
              <a:rPr sz="3200" spc="-204" dirty="0">
                <a:latin typeface="Times New Roman" panose="02020603050405020304" pitchFamily="18" charset="0"/>
                <a:cs typeface="Times New Roman" panose="02020603050405020304" pitchFamily="18" charset="0"/>
              </a:rPr>
              <a:t> </a:t>
            </a:r>
            <a:r>
              <a:rPr sz="3200" spc="-130" dirty="0">
                <a:latin typeface="Times New Roman" panose="02020603050405020304" pitchFamily="18" charset="0"/>
                <a:cs typeface="Times New Roman" panose="02020603050405020304" pitchFamily="18" charset="0"/>
              </a:rPr>
              <a:t>Nanavati.</a:t>
            </a:r>
            <a:endParaRPr sz="3200" dirty="0">
              <a:latin typeface="Times New Roman" panose="02020603050405020304" pitchFamily="18" charset="0"/>
              <a:cs typeface="Times New Roman" panose="02020603050405020304" pitchFamily="18" charset="0"/>
            </a:endParaRPr>
          </a:p>
          <a:p>
            <a:pPr marL="355600" indent="-342900">
              <a:spcBef>
                <a:spcPts val="800"/>
              </a:spcBef>
              <a:buChar char="•"/>
              <a:tabLst>
                <a:tab pos="354965" algn="l"/>
                <a:tab pos="355600" algn="l"/>
              </a:tabLst>
            </a:pPr>
            <a:r>
              <a:rPr sz="3200" spc="-100" dirty="0">
                <a:latin typeface="Times New Roman" panose="02020603050405020304" pitchFamily="18" charset="0"/>
                <a:cs typeface="Times New Roman" panose="02020603050405020304" pitchFamily="18" charset="0"/>
              </a:rPr>
              <a:t>History-</a:t>
            </a:r>
            <a:r>
              <a:rPr sz="3200" spc="-180" dirty="0">
                <a:latin typeface="Times New Roman" panose="02020603050405020304" pitchFamily="18" charset="0"/>
                <a:cs typeface="Times New Roman" panose="02020603050405020304" pitchFamily="18" charset="0"/>
              </a:rPr>
              <a:t> </a:t>
            </a:r>
            <a:r>
              <a:rPr sz="3200" spc="-90" dirty="0">
                <a:latin typeface="Times New Roman" panose="02020603050405020304" pitchFamily="18" charset="0"/>
                <a:cs typeface="Times New Roman" panose="02020603050405020304" pitchFamily="18" charset="0"/>
                <a:hlinkClick r:id="rId4"/>
              </a:rPr>
              <a:t>www.</a:t>
            </a:r>
            <a:r>
              <a:rPr lang="en-US" sz="3200" spc="-90" dirty="0">
                <a:latin typeface="Times New Roman" panose="02020603050405020304" pitchFamily="18" charset="0"/>
                <a:cs typeface="Times New Roman" panose="02020603050405020304" pitchFamily="18" charset="0"/>
                <a:hlinkClick r:id="rId4"/>
              </a:rPr>
              <a:t>B</a:t>
            </a:r>
            <a:r>
              <a:rPr sz="3200" spc="-90" dirty="0">
                <a:latin typeface="Times New Roman" panose="02020603050405020304" pitchFamily="18" charset="0"/>
                <a:cs typeface="Times New Roman" panose="02020603050405020304" pitchFamily="18" charset="0"/>
                <a:hlinkClick r:id="rId4"/>
              </a:rPr>
              <a:t>iometrics.gov.</a:t>
            </a:r>
            <a:endParaRPr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par>
                          <p:cTn id="21" fill="hold">
                            <p:stCondLst>
                              <p:cond delay="2000"/>
                            </p:stCondLst>
                            <p:childTnLst>
                              <p:par>
                                <p:cTn id="22" presetID="16" presetClass="entr" presetSubtype="21"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barn(inVertical)">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28</a:t>
            </a:fld>
            <a:endParaRPr lang="en-US" dirty="0"/>
          </a:p>
        </p:txBody>
      </p:sp>
      <p:pic>
        <p:nvPicPr>
          <p:cNvPr id="3" name="Picture 2" descr="2917192-iron_man_helmet_light.gif"/>
          <p:cNvPicPr>
            <a:picLocks noChangeAspect="1"/>
          </p:cNvPicPr>
          <p:nvPr/>
        </p:nvPicPr>
        <p:blipFill>
          <a:blip r:embed="rId2" cstate="print"/>
          <a:stretch>
            <a:fillRect/>
          </a:stretch>
        </p:blipFill>
        <p:spPr>
          <a:xfrm>
            <a:off x="7620000" y="0"/>
            <a:ext cx="4572000" cy="6858000"/>
          </a:xfrm>
          <a:prstGeom prst="rect">
            <a:avLst/>
          </a:prstGeom>
        </p:spPr>
      </p:pic>
      <p:sp>
        <p:nvSpPr>
          <p:cNvPr id="4" name="Title 1"/>
          <p:cNvSpPr txBox="1">
            <a:spLocks/>
          </p:cNvSpPr>
          <p:nvPr/>
        </p:nvSpPr>
        <p:spPr>
          <a:xfrm>
            <a:off x="914400" y="2302412"/>
            <a:ext cx="6172200" cy="1143000"/>
          </a:xfrm>
          <a:prstGeom prst="rect">
            <a:avLst/>
          </a:prstGeom>
        </p:spPr>
        <p:txBody>
          <a:bodyPr>
            <a:normAutofit/>
          </a:bodyPr>
          <a:lst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a:lstStyle>
          <a:p>
            <a:pPr defTabSz="914400"/>
            <a:r>
              <a:rPr lang="en-US" sz="6667" dirty="0">
                <a:solidFill>
                  <a:schemeClr val="bg1"/>
                </a:solidFill>
                <a:latin typeface="Curlz MT" pitchFamily="82" charset="0"/>
              </a:rPr>
              <a:t>Thank you</a:t>
            </a:r>
            <a:endParaRPr lang="en-IN" sz="6667" dirty="0">
              <a:solidFill>
                <a:schemeClr val="bg1"/>
              </a:solidFill>
              <a:latin typeface="Curlz MT" pitchFamily="82" charset="0"/>
            </a:endParaRPr>
          </a:p>
        </p:txBody>
      </p:sp>
    </p:spTree>
    <p:extLst>
      <p:ext uri="{BB962C8B-B14F-4D97-AF65-F5344CB8AC3E}">
        <p14:creationId xmlns:p14="http://schemas.microsoft.com/office/powerpoint/2010/main" val="271621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6" presetClass="emph" presetSubtype="0" fill="hold" grpId="0" nodeType="withEffect">
                                  <p:stCondLst>
                                    <p:cond delay="0"/>
                                  </p:stCondLst>
                                  <p:iterate type="lt">
                                    <p:tmPct val="10000"/>
                                  </p:iterate>
                                  <p:childTnLst>
                                    <p:animScale>
                                      <p:cBhvr>
                                        <p:cTn id="6" dur="250" autoRev="1" fill="hold">
                                          <p:stCondLst>
                                            <p:cond delay="0"/>
                                          </p:stCondLst>
                                        </p:cTn>
                                        <p:tgtEl>
                                          <p:spTgt spid="4"/>
                                        </p:tgtEl>
                                      </p:cBhvr>
                                      <p:to x="80000" y="100000"/>
                                    </p:animScale>
                                    <p:anim by="(#ppt_w*0.10)" calcmode="lin" valueType="num">
                                      <p:cBhvr>
                                        <p:cTn id="7" dur="250" autoRev="1" fill="hold">
                                          <p:stCondLst>
                                            <p:cond delay="0"/>
                                          </p:stCondLst>
                                        </p:cTn>
                                        <p:tgtEl>
                                          <p:spTgt spid="4"/>
                                        </p:tgtEl>
                                        <p:attrNameLst>
                                          <p:attrName>ppt_x</p:attrName>
                                        </p:attrNameLst>
                                      </p:cBhvr>
                                    </p:anim>
                                    <p:anim by="(-#ppt_w*0.10)" calcmode="lin" valueType="num">
                                      <p:cBhvr>
                                        <p:cTn id="8" dur="250" autoRev="1" fill="hold">
                                          <p:stCondLst>
                                            <p:cond delay="0"/>
                                          </p:stCondLst>
                                        </p:cTn>
                                        <p:tgtEl>
                                          <p:spTgt spid="4"/>
                                        </p:tgtEl>
                                        <p:attrNameLst>
                                          <p:attrName>ppt_y</p:attrName>
                                        </p:attrNameLst>
                                      </p:cBhvr>
                                    </p:anim>
                                    <p:animRot by="-480000">
                                      <p:cBhvr>
                                        <p:cTn id="9" dur="250" autoRev="1" fill="hold">
                                          <p:stCondLst>
                                            <p:cond delay="0"/>
                                          </p:stCondLst>
                                        </p:cTn>
                                        <p:tgtEl>
                                          <p:spTgt spid="4"/>
                                        </p:tgtEl>
                                        <p:attrNameLst>
                                          <p:attrName>r</p:attrName>
                                        </p:attrNameLst>
                                      </p:cBhvr>
                                    </p:animRot>
                                  </p:childTnLst>
                                </p:cTn>
                              </p:par>
                            </p:childTnLst>
                          </p:cTn>
                        </p:par>
                        <p:par>
                          <p:cTn id="10" fill="hold">
                            <p:stCondLst>
                              <p:cond delay="850"/>
                            </p:stCondLst>
                            <p:childTnLst>
                              <p:par>
                                <p:cTn id="11" presetID="34" presetClass="emph" presetSubtype="0" fill="hold" grpId="1" nodeType="afterEffect">
                                  <p:stCondLst>
                                    <p:cond delay="0"/>
                                  </p:stCondLst>
                                  <p:iterate type="lt">
                                    <p:tmPct val="10000"/>
                                  </p:iterate>
                                  <p:childTnLst>
                                    <p:animMotion origin="layout" path="M 5E-6 -1.48148E-6 L 5E-6 -0.07222 " pathEditMode="relative" rAng="0" ptsTypes="AA">
                                      <p:cBhvr>
                                        <p:cTn id="12" dur="250" accel="50000" decel="50000" autoRev="1" fill="hold">
                                          <p:stCondLst>
                                            <p:cond delay="0"/>
                                          </p:stCondLst>
                                        </p:cTn>
                                        <p:tgtEl>
                                          <p:spTgt spid="4"/>
                                        </p:tgtEl>
                                        <p:attrNameLst>
                                          <p:attrName>ppt_x</p:attrName>
                                          <p:attrName>ppt_y</p:attrName>
                                        </p:attrNameLst>
                                      </p:cBhvr>
                                      <p:rCtr x="0" y="-3611"/>
                                    </p:animMotion>
                                    <p:animRot by="1500000">
                                      <p:cBhvr>
                                        <p:cTn id="13" dur="125" fill="hold">
                                          <p:stCondLst>
                                            <p:cond delay="0"/>
                                          </p:stCondLst>
                                        </p:cTn>
                                        <p:tgtEl>
                                          <p:spTgt spid="4"/>
                                        </p:tgtEl>
                                        <p:attrNameLst>
                                          <p:attrName>r</p:attrName>
                                        </p:attrNameLst>
                                      </p:cBhvr>
                                    </p:animRot>
                                    <p:animRot by="-1500000">
                                      <p:cBhvr>
                                        <p:cTn id="14" dur="125" fill="hold">
                                          <p:stCondLst>
                                            <p:cond delay="125"/>
                                          </p:stCondLst>
                                        </p:cTn>
                                        <p:tgtEl>
                                          <p:spTgt spid="4"/>
                                        </p:tgtEl>
                                        <p:attrNameLst>
                                          <p:attrName>r</p:attrName>
                                        </p:attrNameLst>
                                      </p:cBhvr>
                                    </p:animRot>
                                    <p:animRot by="-1500000">
                                      <p:cBhvr>
                                        <p:cTn id="15" dur="125" fill="hold">
                                          <p:stCondLst>
                                            <p:cond delay="250"/>
                                          </p:stCondLst>
                                        </p:cTn>
                                        <p:tgtEl>
                                          <p:spTgt spid="4"/>
                                        </p:tgtEl>
                                        <p:attrNameLst>
                                          <p:attrName>r</p:attrName>
                                        </p:attrNameLst>
                                      </p:cBhvr>
                                    </p:animRot>
                                    <p:animRot by="1500000">
                                      <p:cBhvr>
                                        <p:cTn id="16" dur="125" fill="hold">
                                          <p:stCondLst>
                                            <p:cond delay="375"/>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267200" y="381000"/>
            <a:ext cx="3896678" cy="566822"/>
          </a:xfrm>
          <a:prstGeom prst="rect">
            <a:avLst/>
          </a:prstGeom>
        </p:spPr>
        <p:txBody>
          <a:bodyPr vert="horz" wrap="square" lIns="0" tIns="12700" rIns="0" bIns="0" rtlCol="0" anchor="ctr">
            <a:spAutoFit/>
          </a:bodyPr>
          <a:lstStyle/>
          <a:p>
            <a:pPr marL="12700">
              <a:spcBef>
                <a:spcPts val="100"/>
              </a:spcBef>
            </a:pPr>
            <a:r>
              <a:rPr b="1" u="sng" spc="-60" dirty="0">
                <a:effectLst/>
                <a:latin typeface="Palatino Linotype" panose="02040502050505030304" pitchFamily="18" charset="0"/>
              </a:rPr>
              <a:t>Introduction</a:t>
            </a:r>
          </a:p>
        </p:txBody>
      </p:sp>
      <p:sp>
        <p:nvSpPr>
          <p:cNvPr id="7" name="object 7"/>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110489">
              <a:lnSpc>
                <a:spcPts val="1425"/>
              </a:lnSpc>
            </a:pPr>
            <a:fld id="{81D60167-4931-47E6-BA6A-407CBD079E47}" type="slidenum">
              <a:rPr dirty="0"/>
              <a:pPr marL="110489">
                <a:lnSpc>
                  <a:spcPts val="1425"/>
                </a:lnSpc>
              </a:pPr>
              <a:t>3</a:t>
            </a:fld>
            <a:endParaRPr dirty="0"/>
          </a:p>
        </p:txBody>
      </p:sp>
      <p:sp>
        <p:nvSpPr>
          <p:cNvPr id="5" name="object 5"/>
          <p:cNvSpPr txBox="1"/>
          <p:nvPr/>
        </p:nvSpPr>
        <p:spPr>
          <a:xfrm>
            <a:off x="1981200" y="1371600"/>
            <a:ext cx="8610600" cy="4360168"/>
          </a:xfrm>
          <a:prstGeom prst="rect">
            <a:avLst/>
          </a:prstGeom>
        </p:spPr>
        <p:txBody>
          <a:bodyPr vert="horz" wrap="square" lIns="0" tIns="12700" rIns="0" bIns="0" rtlCol="0">
            <a:spAutoFit/>
          </a:bodyPr>
          <a:lstStyle/>
          <a:p>
            <a:pPr marL="12700" marR="5080" algn="just">
              <a:spcBef>
                <a:spcPts val="100"/>
              </a:spcBef>
              <a:buFont typeface="Arial" pitchFamily="34" charset="0"/>
              <a:buChar char="•"/>
            </a:pPr>
            <a:r>
              <a:rPr lang="en-US" sz="2800" spc="-175" dirty="0">
                <a:latin typeface="Palatino Linotype" panose="02040502050505030304" pitchFamily="18" charset="0"/>
                <a:cs typeface="Times New Roman" panose="02020603050405020304" pitchFamily="18" charset="0"/>
              </a:rPr>
              <a:t>It is a biometric method of identifying an individual by company live capture image data with the stored record for that person. </a:t>
            </a:r>
            <a:endParaRPr lang="en-US" sz="2800" spc="-175" dirty="0">
              <a:latin typeface="Times New Roman" panose="02020603050405020304" pitchFamily="18" charset="0"/>
              <a:cs typeface="Times New Roman" panose="02020603050405020304" pitchFamily="18" charset="0"/>
            </a:endParaRPr>
          </a:p>
          <a:p>
            <a:pPr marL="12700" marR="5080" algn="just">
              <a:spcBef>
                <a:spcPts val="100"/>
              </a:spcBef>
            </a:pPr>
            <a:endParaRPr lang="en-US" sz="2800" spc="-175" dirty="0">
              <a:latin typeface="Times New Roman" panose="02020603050405020304" pitchFamily="18" charset="0"/>
              <a:cs typeface="Times New Roman" panose="02020603050405020304" pitchFamily="18" charset="0"/>
            </a:endParaRPr>
          </a:p>
          <a:p>
            <a:pPr marL="12700" marR="5080" algn="just">
              <a:spcBef>
                <a:spcPts val="100"/>
              </a:spcBef>
              <a:buFont typeface="Arial" pitchFamily="34" charset="0"/>
              <a:buChar char="•"/>
            </a:pPr>
            <a:r>
              <a:rPr lang="en-US" sz="2800" spc="-175" dirty="0">
                <a:latin typeface="Times New Roman" panose="02020603050405020304" pitchFamily="18" charset="0"/>
                <a:cs typeface="Times New Roman" panose="02020603050405020304" pitchFamily="18" charset="0"/>
              </a:rPr>
              <a:t>      </a:t>
            </a:r>
            <a:r>
              <a:rPr sz="2800" spc="-175">
                <a:latin typeface="Times New Roman" panose="02020603050405020304" pitchFamily="18" charset="0"/>
                <a:cs typeface="Times New Roman" panose="02020603050405020304" pitchFamily="18" charset="0"/>
              </a:rPr>
              <a:t>Everyday </a:t>
            </a:r>
            <a:r>
              <a:rPr sz="2800" spc="-110" dirty="0">
                <a:latin typeface="Times New Roman" panose="02020603050405020304" pitchFamily="18" charset="0"/>
                <a:cs typeface="Times New Roman" panose="02020603050405020304" pitchFamily="18" charset="0"/>
              </a:rPr>
              <a:t>actions </a:t>
            </a:r>
            <a:r>
              <a:rPr sz="2800" spc="-114" dirty="0">
                <a:latin typeface="Times New Roman" panose="02020603050405020304" pitchFamily="18" charset="0"/>
                <a:cs typeface="Times New Roman" panose="02020603050405020304" pitchFamily="18" charset="0"/>
              </a:rPr>
              <a:t>are </a:t>
            </a:r>
            <a:r>
              <a:rPr sz="2800" spc="-120" dirty="0">
                <a:latin typeface="Times New Roman" panose="02020603050405020304" pitchFamily="18" charset="0"/>
                <a:cs typeface="Times New Roman" panose="02020603050405020304" pitchFamily="18" charset="0"/>
              </a:rPr>
              <a:t>increasingly being </a:t>
            </a:r>
            <a:r>
              <a:rPr sz="2800" spc="-110" dirty="0">
                <a:latin typeface="Times New Roman" panose="02020603050405020304" pitchFamily="18" charset="0"/>
                <a:cs typeface="Times New Roman" panose="02020603050405020304" pitchFamily="18" charset="0"/>
              </a:rPr>
              <a:t>handled  </a:t>
            </a:r>
            <a:r>
              <a:rPr sz="2800" spc="-80" dirty="0">
                <a:latin typeface="Times New Roman" panose="02020603050405020304" pitchFamily="18" charset="0"/>
                <a:cs typeface="Times New Roman" panose="02020603050405020304" pitchFamily="18" charset="0"/>
              </a:rPr>
              <a:t>electronically, </a:t>
            </a:r>
            <a:r>
              <a:rPr sz="2800" spc="-105" dirty="0">
                <a:latin typeface="Times New Roman" panose="02020603050405020304" pitchFamily="18" charset="0"/>
                <a:cs typeface="Times New Roman" panose="02020603050405020304" pitchFamily="18" charset="0"/>
              </a:rPr>
              <a:t>instead </a:t>
            </a:r>
            <a:r>
              <a:rPr sz="2800" spc="-5" dirty="0">
                <a:latin typeface="Times New Roman" panose="02020603050405020304" pitchFamily="18" charset="0"/>
                <a:cs typeface="Times New Roman" panose="02020603050405020304" pitchFamily="18" charset="0"/>
              </a:rPr>
              <a:t>of </a:t>
            </a:r>
            <a:r>
              <a:rPr sz="2800" spc="-95" dirty="0">
                <a:latin typeface="Times New Roman" panose="02020603050405020304" pitchFamily="18" charset="0"/>
                <a:cs typeface="Times New Roman" panose="02020603050405020304" pitchFamily="18" charset="0"/>
              </a:rPr>
              <a:t>pencil </a:t>
            </a:r>
            <a:r>
              <a:rPr sz="2800" spc="-135" dirty="0">
                <a:latin typeface="Times New Roman" panose="02020603050405020304" pitchFamily="18" charset="0"/>
                <a:cs typeface="Times New Roman" panose="02020603050405020304" pitchFamily="18" charset="0"/>
              </a:rPr>
              <a:t>and </a:t>
            </a:r>
            <a:r>
              <a:rPr sz="2800" spc="-110" dirty="0">
                <a:latin typeface="Times New Roman" panose="02020603050405020304" pitchFamily="18" charset="0"/>
                <a:cs typeface="Times New Roman" panose="02020603050405020304" pitchFamily="18" charset="0"/>
              </a:rPr>
              <a:t>paper </a:t>
            </a:r>
            <a:r>
              <a:rPr sz="2800" spc="-20" dirty="0">
                <a:latin typeface="Times New Roman" panose="02020603050405020304" pitchFamily="18" charset="0"/>
                <a:cs typeface="Times New Roman" panose="02020603050405020304" pitchFamily="18" charset="0"/>
              </a:rPr>
              <a:t>or </a:t>
            </a:r>
            <a:r>
              <a:rPr sz="2800" spc="-130">
                <a:latin typeface="Times New Roman" panose="02020603050405020304" pitchFamily="18" charset="0"/>
                <a:cs typeface="Times New Roman" panose="02020603050405020304" pitchFamily="18" charset="0"/>
              </a:rPr>
              <a:t>face </a:t>
            </a:r>
            <a:r>
              <a:rPr sz="2800" spc="35">
                <a:latin typeface="Times New Roman" panose="02020603050405020304" pitchFamily="18" charset="0"/>
                <a:cs typeface="Times New Roman" panose="02020603050405020304" pitchFamily="18" charset="0"/>
              </a:rPr>
              <a:t>to</a:t>
            </a:r>
            <a:r>
              <a:rPr lang="en-US" sz="2800" spc="35" dirty="0">
                <a:latin typeface="Times New Roman" panose="02020603050405020304" pitchFamily="18" charset="0"/>
                <a:cs typeface="Times New Roman" panose="02020603050405020304" pitchFamily="18" charset="0"/>
              </a:rPr>
              <a:t> </a:t>
            </a:r>
            <a:r>
              <a:rPr sz="2800" spc="-125">
                <a:latin typeface="Times New Roman" panose="02020603050405020304" pitchFamily="18" charset="0"/>
                <a:cs typeface="Times New Roman" panose="02020603050405020304" pitchFamily="18" charset="0"/>
              </a:rPr>
              <a:t>face.</a:t>
            </a:r>
            <a:endParaRPr lang="en-US" sz="2800" spc="-125" dirty="0">
              <a:latin typeface="Times New Roman" panose="02020603050405020304" pitchFamily="18" charset="0"/>
              <a:cs typeface="Times New Roman" panose="02020603050405020304" pitchFamily="18" charset="0"/>
            </a:endParaRPr>
          </a:p>
          <a:p>
            <a:pPr marL="12700" marR="5080" algn="just">
              <a:spcBef>
                <a:spcPts val="100"/>
              </a:spcBef>
              <a:buFont typeface="Arial" pitchFamily="34" charset="0"/>
              <a:buChar char="•"/>
            </a:pPr>
            <a:endParaRPr sz="2800">
              <a:latin typeface="Times New Roman" panose="02020603050405020304" pitchFamily="18" charset="0"/>
              <a:cs typeface="Times New Roman" panose="02020603050405020304" pitchFamily="18" charset="0"/>
            </a:endParaRPr>
          </a:p>
          <a:p>
            <a:pPr marL="12700" marR="6350" algn="just">
              <a:buFont typeface="Arial" pitchFamily="34" charset="0"/>
              <a:buChar char="•"/>
            </a:pPr>
            <a:r>
              <a:rPr lang="en-US" sz="2800" spc="-185" dirty="0">
                <a:latin typeface="Times New Roman" panose="02020603050405020304" pitchFamily="18" charset="0"/>
                <a:cs typeface="Times New Roman" panose="02020603050405020304" pitchFamily="18" charset="0"/>
              </a:rPr>
              <a:t>      </a:t>
            </a:r>
            <a:r>
              <a:rPr sz="2800" spc="-185">
                <a:latin typeface="Times New Roman" panose="02020603050405020304" pitchFamily="18" charset="0"/>
                <a:cs typeface="Times New Roman" panose="02020603050405020304" pitchFamily="18" charset="0"/>
              </a:rPr>
              <a:t>This </a:t>
            </a:r>
            <a:r>
              <a:rPr sz="2800" spc="-45" dirty="0">
                <a:latin typeface="Times New Roman" panose="02020603050405020304" pitchFamily="18" charset="0"/>
                <a:cs typeface="Times New Roman" panose="02020603050405020304" pitchFamily="18" charset="0"/>
              </a:rPr>
              <a:t>growth </a:t>
            </a:r>
            <a:r>
              <a:rPr sz="2800" spc="-40" dirty="0">
                <a:latin typeface="Times New Roman" panose="02020603050405020304" pitchFamily="18" charset="0"/>
                <a:cs typeface="Times New Roman" panose="02020603050405020304" pitchFamily="18" charset="0"/>
              </a:rPr>
              <a:t>in </a:t>
            </a:r>
            <a:r>
              <a:rPr sz="2800" spc="-75" dirty="0">
                <a:latin typeface="Times New Roman" panose="02020603050405020304" pitchFamily="18" charset="0"/>
                <a:cs typeface="Times New Roman" panose="02020603050405020304" pitchFamily="18" charset="0"/>
              </a:rPr>
              <a:t>electronic </a:t>
            </a:r>
            <a:r>
              <a:rPr sz="2800" spc="-100" dirty="0">
                <a:latin typeface="Times New Roman" panose="02020603050405020304" pitchFamily="18" charset="0"/>
                <a:cs typeface="Times New Roman" panose="02020603050405020304" pitchFamily="18" charset="0"/>
              </a:rPr>
              <a:t>transactions results </a:t>
            </a:r>
            <a:r>
              <a:rPr sz="2800" spc="-40" dirty="0">
                <a:latin typeface="Times New Roman" panose="02020603050405020304" pitchFamily="18" charset="0"/>
                <a:cs typeface="Times New Roman" panose="02020603050405020304" pitchFamily="18" charset="0"/>
              </a:rPr>
              <a:t>in  </a:t>
            </a:r>
            <a:r>
              <a:rPr sz="2800" spc="-90" dirty="0">
                <a:latin typeface="Times New Roman" panose="02020603050405020304" pitchFamily="18" charset="0"/>
                <a:cs typeface="Times New Roman" panose="02020603050405020304" pitchFamily="18" charset="0"/>
              </a:rPr>
              <a:t>great </a:t>
            </a:r>
            <a:r>
              <a:rPr sz="2800" spc="-130" dirty="0">
                <a:latin typeface="Times New Roman" panose="02020603050405020304" pitchFamily="18" charset="0"/>
                <a:cs typeface="Times New Roman" panose="02020603050405020304" pitchFamily="18" charset="0"/>
              </a:rPr>
              <a:t>demand </a:t>
            </a:r>
            <a:r>
              <a:rPr sz="2800" spc="10" dirty="0">
                <a:latin typeface="Times New Roman" panose="02020603050405020304" pitchFamily="18" charset="0"/>
                <a:cs typeface="Times New Roman" panose="02020603050405020304" pitchFamily="18" charset="0"/>
              </a:rPr>
              <a:t>for </a:t>
            </a:r>
            <a:r>
              <a:rPr sz="2800" spc="-75">
                <a:latin typeface="Times New Roman" panose="02020603050405020304" pitchFamily="18" charset="0"/>
                <a:cs typeface="Times New Roman" panose="02020603050405020304" pitchFamily="18" charset="0"/>
              </a:rPr>
              <a:t>fast </a:t>
            </a:r>
            <a:r>
              <a:rPr sz="2800" spc="-135">
                <a:latin typeface="Times New Roman" panose="02020603050405020304" pitchFamily="18" charset="0"/>
                <a:cs typeface="Times New Roman" panose="02020603050405020304" pitchFamily="18" charset="0"/>
              </a:rPr>
              <a:t>and </a:t>
            </a:r>
            <a:r>
              <a:rPr sz="2800" spc="-120">
                <a:latin typeface="Times New Roman" panose="02020603050405020304" pitchFamily="18" charset="0"/>
                <a:cs typeface="Times New Roman" panose="02020603050405020304" pitchFamily="18" charset="0"/>
              </a:rPr>
              <a:t>accurate </a:t>
            </a:r>
            <a:r>
              <a:rPr sz="2800" spc="-135">
                <a:latin typeface="Times New Roman" panose="02020603050405020304" pitchFamily="18" charset="0"/>
                <a:cs typeface="Times New Roman" panose="02020603050405020304" pitchFamily="18" charset="0"/>
              </a:rPr>
              <a:t>use</a:t>
            </a:r>
            <a:r>
              <a:rPr lang="en-US" sz="2800" spc="-135" dirty="0">
                <a:latin typeface="Times New Roman" panose="02020603050405020304" pitchFamily="18" charset="0"/>
                <a:cs typeface="Times New Roman" panose="02020603050405020304" pitchFamily="18" charset="0"/>
              </a:rPr>
              <a:t> </a:t>
            </a:r>
            <a:r>
              <a:rPr sz="2800" spc="-40">
                <a:latin typeface="Times New Roman" panose="02020603050405020304" pitchFamily="18" charset="0"/>
                <a:cs typeface="Times New Roman" panose="02020603050405020304" pitchFamily="18" charset="0"/>
              </a:rPr>
              <a:t>identification </a:t>
            </a:r>
            <a:r>
              <a:rPr sz="2800" spc="-135" dirty="0">
                <a:latin typeface="Times New Roman" panose="02020603050405020304" pitchFamily="18" charset="0"/>
                <a:cs typeface="Times New Roman" panose="02020603050405020304" pitchFamily="18" charset="0"/>
              </a:rPr>
              <a:t>and</a:t>
            </a:r>
            <a:r>
              <a:rPr sz="2800" spc="-275" dirty="0">
                <a:latin typeface="Times New Roman" panose="02020603050405020304" pitchFamily="18" charset="0"/>
                <a:cs typeface="Times New Roman" panose="02020603050405020304" pitchFamily="18" charset="0"/>
              </a:rPr>
              <a:t> </a:t>
            </a:r>
            <a:r>
              <a:rPr sz="2800" spc="-60" dirty="0">
                <a:latin typeface="Times New Roman" panose="02020603050405020304" pitchFamily="18" charset="0"/>
                <a:cs typeface="Times New Roman" panose="02020603050405020304" pitchFamily="18" charset="0"/>
              </a:rPr>
              <a:t>authentication.</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par>
                          <p:cTn id="21" fill="hold">
                            <p:stCondLst>
                              <p:cond delay="2000"/>
                            </p:stCondLst>
                            <p:childTnLst>
                              <p:par>
                                <p:cTn id="22" presetID="26"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80">
                                          <p:stCondLst>
                                            <p:cond delay="0"/>
                                          </p:stCondLst>
                                        </p:cTn>
                                        <p:tgtEl>
                                          <p:spTgt spid="5"/>
                                        </p:tgtEl>
                                      </p:cBhvr>
                                    </p:animEffect>
                                    <p:anim calcmode="lin" valueType="num">
                                      <p:cBhvr>
                                        <p:cTn id="25"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6"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7"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28"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29"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0" dur="26">
                                          <p:stCondLst>
                                            <p:cond delay="650"/>
                                          </p:stCondLst>
                                        </p:cTn>
                                        <p:tgtEl>
                                          <p:spTgt spid="5"/>
                                        </p:tgtEl>
                                      </p:cBhvr>
                                      <p:to x="100000" y="60000"/>
                                    </p:animScale>
                                    <p:animScale>
                                      <p:cBhvr>
                                        <p:cTn id="31" dur="166" decel="50000">
                                          <p:stCondLst>
                                            <p:cond delay="676"/>
                                          </p:stCondLst>
                                        </p:cTn>
                                        <p:tgtEl>
                                          <p:spTgt spid="5"/>
                                        </p:tgtEl>
                                      </p:cBhvr>
                                      <p:to x="100000" y="100000"/>
                                    </p:animScale>
                                    <p:animScale>
                                      <p:cBhvr>
                                        <p:cTn id="32" dur="26">
                                          <p:stCondLst>
                                            <p:cond delay="1312"/>
                                          </p:stCondLst>
                                        </p:cTn>
                                        <p:tgtEl>
                                          <p:spTgt spid="5"/>
                                        </p:tgtEl>
                                      </p:cBhvr>
                                      <p:to x="100000" y="80000"/>
                                    </p:animScale>
                                    <p:animScale>
                                      <p:cBhvr>
                                        <p:cTn id="33" dur="166" decel="50000">
                                          <p:stCondLst>
                                            <p:cond delay="1338"/>
                                          </p:stCondLst>
                                        </p:cTn>
                                        <p:tgtEl>
                                          <p:spTgt spid="5"/>
                                        </p:tgtEl>
                                      </p:cBhvr>
                                      <p:to x="100000" y="100000"/>
                                    </p:animScale>
                                    <p:animScale>
                                      <p:cBhvr>
                                        <p:cTn id="34" dur="26">
                                          <p:stCondLst>
                                            <p:cond delay="1642"/>
                                          </p:stCondLst>
                                        </p:cTn>
                                        <p:tgtEl>
                                          <p:spTgt spid="5"/>
                                        </p:tgtEl>
                                      </p:cBhvr>
                                      <p:to x="100000" y="90000"/>
                                    </p:animScale>
                                    <p:animScale>
                                      <p:cBhvr>
                                        <p:cTn id="35" dur="166" decel="50000">
                                          <p:stCondLst>
                                            <p:cond delay="1668"/>
                                          </p:stCondLst>
                                        </p:cTn>
                                        <p:tgtEl>
                                          <p:spTgt spid="5"/>
                                        </p:tgtEl>
                                      </p:cBhvr>
                                      <p:to x="100000" y="100000"/>
                                    </p:animScale>
                                    <p:animScale>
                                      <p:cBhvr>
                                        <p:cTn id="36" dur="26">
                                          <p:stCondLst>
                                            <p:cond delay="1808"/>
                                          </p:stCondLst>
                                        </p:cTn>
                                        <p:tgtEl>
                                          <p:spTgt spid="5"/>
                                        </p:tgtEl>
                                      </p:cBhvr>
                                      <p:to x="100000" y="95000"/>
                                    </p:animScale>
                                    <p:animScale>
                                      <p:cBhvr>
                                        <p:cTn id="37"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4</a:t>
            </a:fld>
            <a:endParaRPr lang="en-US" dirty="0"/>
          </a:p>
        </p:txBody>
      </p:sp>
      <p:sp>
        <p:nvSpPr>
          <p:cNvPr id="3" name="TextBox 2"/>
          <p:cNvSpPr txBox="1"/>
          <p:nvPr/>
        </p:nvSpPr>
        <p:spPr>
          <a:xfrm>
            <a:off x="1219200" y="762001"/>
            <a:ext cx="9753600"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t>Access codes for buildings, banks accounts and computer systems often use PIN's for  identification and security clearances.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Using the proper PIN gains access, but the user  of the PIN is not verified. When credit and  ATM cards are lost or stolen, an unauthorized user can often come up with the correct personal codes.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Face recognition technology may solve this  problem since a face is undeniably connected  to its owner expect in the case of identical  twins.</a:t>
            </a:r>
          </a:p>
        </p:txBody>
      </p:sp>
    </p:spTree>
    <p:extLst>
      <p:ext uri="{BB962C8B-B14F-4D97-AF65-F5344CB8AC3E}">
        <p14:creationId xmlns:p14="http://schemas.microsoft.com/office/powerpoint/2010/main" val="2464593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latin typeface="Palatino Linotype" panose="02040502050505030304" pitchFamily="18" charset="0"/>
              </a:rPr>
              <a:t>Biometrics</a:t>
            </a:r>
          </a:p>
        </p:txBody>
      </p:sp>
      <p:sp>
        <p:nvSpPr>
          <p:cNvPr id="3" name="Content Placeholder 2"/>
          <p:cNvSpPr>
            <a:spLocks noGrp="1"/>
          </p:cNvSpPr>
          <p:nvPr>
            <p:ph idx="1"/>
          </p:nvPr>
        </p:nvSpPr>
        <p:spPr/>
        <p:txBody>
          <a:bodyPr>
            <a:normAutofit fontScale="92500"/>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 biometric is a unique, measurable characteristic  of a human being that can be used to automatically  recognize an individual or verify an individual’s  identity.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Biometrics can measure both physiological and  behavioral characteristics.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Physiological biometrics:- This biometrics is based  on measurements and data derived from direct  measurement of a part of the human body.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Behavioral biometrics:- this biometrics is based on  measurements and data derived from an action.</a:t>
            </a:r>
          </a:p>
        </p:txBody>
      </p:sp>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5</a:t>
            </a:fld>
            <a:endParaRPr lang="en-US" dirty="0"/>
          </a:p>
        </p:txBody>
      </p:sp>
    </p:spTree>
    <p:extLst>
      <p:ext uri="{BB962C8B-B14F-4D97-AF65-F5344CB8AC3E}">
        <p14:creationId xmlns:p14="http://schemas.microsoft.com/office/powerpoint/2010/main" val="550624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 calcmode="lin" valueType="num">
                                      <p:cBhvr additive="base">
                                        <p:cTn id="26"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3904416" y="457200"/>
            <a:ext cx="5772984" cy="566822"/>
          </a:xfrm>
          <a:prstGeom prst="rect">
            <a:avLst/>
          </a:prstGeom>
          <a:effectLst/>
        </p:spPr>
        <p:txBody>
          <a:bodyPr vert="horz" wrap="square" lIns="0" tIns="12700" rIns="0" bIns="0" rtlCol="0" anchor="ctr">
            <a:spAutoFit/>
          </a:bodyPr>
          <a:lstStyle/>
          <a:p>
            <a:pPr marL="12700">
              <a:spcBef>
                <a:spcPts val="100"/>
              </a:spcBef>
            </a:pPr>
            <a:r>
              <a:rPr u="sng" spc="-330">
                <a:effectLst/>
                <a:latin typeface="Palatino Linotype" panose="02040502050505030304" pitchFamily="18" charset="0"/>
              </a:rPr>
              <a:t>Types </a:t>
            </a:r>
            <a:r>
              <a:rPr lang="en-US" u="sng" spc="-330" dirty="0">
                <a:effectLst/>
                <a:latin typeface="Palatino Linotype" panose="02040502050505030304" pitchFamily="18" charset="0"/>
              </a:rPr>
              <a:t>  </a:t>
            </a:r>
            <a:r>
              <a:rPr u="sng" spc="-195">
                <a:effectLst/>
                <a:latin typeface="Palatino Linotype" panose="02040502050505030304" pitchFamily="18" charset="0"/>
              </a:rPr>
              <a:t>Of</a:t>
            </a:r>
            <a:r>
              <a:rPr lang="en-US" u="sng" spc="-195" dirty="0">
                <a:effectLst/>
                <a:latin typeface="Palatino Linotype" panose="02040502050505030304" pitchFamily="18" charset="0"/>
              </a:rPr>
              <a:t> </a:t>
            </a:r>
            <a:r>
              <a:rPr u="sng" spc="-195">
                <a:effectLst/>
                <a:latin typeface="Palatino Linotype" panose="02040502050505030304" pitchFamily="18" charset="0"/>
              </a:rPr>
              <a:t> </a:t>
            </a:r>
            <a:r>
              <a:rPr u="sng" spc="-155" dirty="0">
                <a:effectLst/>
                <a:latin typeface="Palatino Linotype" panose="02040502050505030304" pitchFamily="18" charset="0"/>
              </a:rPr>
              <a:t>Biometrics</a:t>
            </a:r>
          </a:p>
        </p:txBody>
      </p:sp>
      <p:sp>
        <p:nvSpPr>
          <p:cNvPr id="7" name="object 7"/>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110489">
              <a:lnSpc>
                <a:spcPts val="1425"/>
              </a:lnSpc>
            </a:pPr>
            <a:fld id="{81D60167-4931-47E6-BA6A-407CBD079E47}" type="slidenum">
              <a:rPr dirty="0"/>
              <a:pPr marL="110489">
                <a:lnSpc>
                  <a:spcPts val="1425"/>
                </a:lnSpc>
              </a:pPr>
              <a:t>6</a:t>
            </a:fld>
            <a:endParaRPr dirty="0"/>
          </a:p>
        </p:txBody>
      </p:sp>
      <p:sp>
        <p:nvSpPr>
          <p:cNvPr id="3" name="object 3"/>
          <p:cNvSpPr txBox="1"/>
          <p:nvPr/>
        </p:nvSpPr>
        <p:spPr>
          <a:xfrm>
            <a:off x="2613029" y="2037869"/>
            <a:ext cx="2994025" cy="2602230"/>
          </a:xfrm>
          <a:prstGeom prst="rect">
            <a:avLst/>
          </a:prstGeom>
        </p:spPr>
        <p:txBody>
          <a:bodyPr vert="horz" wrap="square" lIns="0" tIns="101600" rIns="0" bIns="0" rtlCol="0">
            <a:spAutoFit/>
          </a:bodyPr>
          <a:lstStyle/>
          <a:p>
            <a:pPr marL="527050" indent="-514350">
              <a:spcBef>
                <a:spcPts val="700"/>
              </a:spcBef>
              <a:buFont typeface="+mj-lt"/>
              <a:buAutoNum type="arabicPeriod"/>
              <a:tabLst>
                <a:tab pos="369570" algn="l"/>
              </a:tabLst>
            </a:pPr>
            <a:r>
              <a:rPr lang="en-US" sz="2800" spc="-175" dirty="0">
                <a:latin typeface="Times New Roman" panose="02020603050405020304" pitchFamily="18" charset="0"/>
                <a:cs typeface="Times New Roman" panose="02020603050405020304" pitchFamily="18" charset="0"/>
              </a:rPr>
              <a:t>Facial</a:t>
            </a:r>
            <a:r>
              <a:rPr lang="en-US" sz="2800" spc="-220" dirty="0">
                <a:latin typeface="Times New Roman" panose="02020603050405020304" pitchFamily="18" charset="0"/>
                <a:cs typeface="Times New Roman" panose="02020603050405020304" pitchFamily="18" charset="0"/>
              </a:rPr>
              <a:t> </a:t>
            </a:r>
            <a:r>
              <a:rPr lang="en-US" sz="2800" spc="-120" dirty="0">
                <a:latin typeface="Times New Roman" panose="02020603050405020304" pitchFamily="18" charset="0"/>
                <a:cs typeface="Times New Roman" panose="02020603050405020304" pitchFamily="18" charset="0"/>
              </a:rPr>
              <a:t>Recognition</a:t>
            </a:r>
            <a:endParaRPr lang="en-US" sz="2800" dirty="0">
              <a:latin typeface="Times New Roman" panose="02020603050405020304" pitchFamily="18" charset="0"/>
              <a:cs typeface="Times New Roman" panose="02020603050405020304" pitchFamily="18" charset="0"/>
            </a:endParaRPr>
          </a:p>
          <a:p>
            <a:pPr marL="527050" indent="-514350">
              <a:spcBef>
                <a:spcPts val="700"/>
              </a:spcBef>
              <a:buFont typeface="+mj-lt"/>
              <a:buAutoNum type="arabicPeriod"/>
              <a:tabLst>
                <a:tab pos="369570" algn="l"/>
              </a:tabLst>
            </a:pPr>
            <a:r>
              <a:rPr sz="2800" spc="-175">
                <a:latin typeface="Times New Roman" panose="02020603050405020304" pitchFamily="18" charset="0"/>
                <a:cs typeface="Times New Roman" panose="02020603050405020304" pitchFamily="18" charset="0"/>
              </a:rPr>
              <a:t>Fi</a:t>
            </a:r>
            <a:r>
              <a:rPr lang="en-US" sz="2800" spc="-175" dirty="0" err="1">
                <a:latin typeface="Times New Roman" panose="02020603050405020304" pitchFamily="18" charset="0"/>
                <a:cs typeface="Times New Roman" panose="02020603050405020304" pitchFamily="18" charset="0"/>
              </a:rPr>
              <a:t>nger</a:t>
            </a:r>
            <a:r>
              <a:rPr lang="en-US" sz="2800" spc="-175" dirty="0">
                <a:latin typeface="Times New Roman" panose="02020603050405020304" pitchFamily="18" charset="0"/>
                <a:cs typeface="Times New Roman" panose="02020603050405020304" pitchFamily="18" charset="0"/>
              </a:rPr>
              <a:t>-scan</a:t>
            </a:r>
            <a:endParaRPr sz="2800" dirty="0">
              <a:latin typeface="Times New Roman" panose="02020603050405020304" pitchFamily="18" charset="0"/>
              <a:cs typeface="Times New Roman" panose="02020603050405020304" pitchFamily="18" charset="0"/>
            </a:endParaRPr>
          </a:p>
          <a:p>
            <a:pPr marL="527050" indent="-514350">
              <a:spcBef>
                <a:spcPts val="700"/>
              </a:spcBef>
              <a:buFont typeface="+mj-lt"/>
              <a:buAutoNum type="arabicPeriod"/>
              <a:tabLst>
                <a:tab pos="334010" algn="l"/>
              </a:tabLst>
            </a:pPr>
            <a:r>
              <a:rPr lang="en-US" sz="2800" spc="-140" dirty="0">
                <a:latin typeface="Times New Roman" panose="02020603050405020304" pitchFamily="18" charset="0"/>
                <a:cs typeface="Times New Roman" panose="02020603050405020304" pitchFamily="18" charset="0"/>
              </a:rPr>
              <a:t>Retina</a:t>
            </a:r>
            <a:r>
              <a:rPr sz="2800" spc="-140">
                <a:latin typeface="Times New Roman" panose="02020603050405020304" pitchFamily="18" charset="0"/>
                <a:cs typeface="Times New Roman" panose="02020603050405020304" pitchFamily="18" charset="0"/>
              </a:rPr>
              <a:t>-scan</a:t>
            </a:r>
            <a:endParaRPr sz="2800" dirty="0">
              <a:latin typeface="Times New Roman" panose="02020603050405020304" pitchFamily="18" charset="0"/>
              <a:cs typeface="Times New Roman" panose="02020603050405020304" pitchFamily="18" charset="0"/>
            </a:endParaRPr>
          </a:p>
          <a:p>
            <a:pPr marL="527050" indent="-514350">
              <a:spcBef>
                <a:spcPts val="690"/>
              </a:spcBef>
              <a:buFont typeface="+mj-lt"/>
              <a:buAutoNum type="arabicPeriod"/>
              <a:tabLst>
                <a:tab pos="369570" algn="l"/>
              </a:tabLst>
            </a:pPr>
            <a:r>
              <a:rPr lang="en-US" sz="2800" spc="-140" dirty="0">
                <a:latin typeface="Times New Roman" panose="02020603050405020304" pitchFamily="18" charset="0"/>
                <a:cs typeface="Times New Roman" panose="02020603050405020304" pitchFamily="18" charset="0"/>
              </a:rPr>
              <a:t>Iris</a:t>
            </a:r>
            <a:r>
              <a:rPr sz="2800" spc="-160">
                <a:latin typeface="Times New Roman" panose="02020603050405020304" pitchFamily="18" charset="0"/>
                <a:cs typeface="Times New Roman" panose="02020603050405020304" pitchFamily="18" charset="0"/>
              </a:rPr>
              <a:t>-scan</a:t>
            </a:r>
            <a:endParaRPr sz="2800" dirty="0">
              <a:latin typeface="Times New Roman" panose="02020603050405020304" pitchFamily="18" charset="0"/>
              <a:cs typeface="Times New Roman" panose="02020603050405020304" pitchFamily="18" charset="0"/>
            </a:endParaRPr>
          </a:p>
          <a:p>
            <a:pPr marL="527050" indent="-514350">
              <a:spcBef>
                <a:spcPts val="700"/>
              </a:spcBef>
              <a:tabLst>
                <a:tab pos="359410" algn="l"/>
              </a:tabLst>
            </a:pPr>
            <a:endParaRPr sz="2800" dirty="0">
              <a:latin typeface="Times New Roman" panose="02020603050405020304" pitchFamily="18" charset="0"/>
              <a:cs typeface="Times New Roman" panose="02020603050405020304" pitchFamily="18" charset="0"/>
            </a:endParaRPr>
          </a:p>
        </p:txBody>
      </p:sp>
      <p:sp>
        <p:nvSpPr>
          <p:cNvPr id="4" name="object 4"/>
          <p:cNvSpPr txBox="1"/>
          <p:nvPr/>
        </p:nvSpPr>
        <p:spPr>
          <a:xfrm>
            <a:off x="2613029" y="1309090"/>
            <a:ext cx="7275828" cy="443711"/>
          </a:xfrm>
          <a:prstGeom prst="rect">
            <a:avLst/>
          </a:prstGeom>
        </p:spPr>
        <p:txBody>
          <a:bodyPr vert="horz" wrap="square" lIns="0" tIns="12700" rIns="0" bIns="0" rtlCol="0">
            <a:spAutoFit/>
          </a:bodyPr>
          <a:lstStyle/>
          <a:p>
            <a:pPr marL="12700">
              <a:spcBef>
                <a:spcPts val="100"/>
              </a:spcBef>
              <a:tabLst>
                <a:tab pos="4126865" algn="l"/>
              </a:tabLst>
            </a:pPr>
            <a:r>
              <a:rPr sz="2800" b="1" spc="-355">
                <a:latin typeface="Palatino Linotype" panose="02040502050505030304" pitchFamily="18" charset="0"/>
                <a:cs typeface="Arial"/>
              </a:rPr>
              <a:t>P</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H</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Y</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S</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I</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O</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L</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O</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G</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I</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C</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A</a:t>
            </a:r>
            <a:r>
              <a:rPr lang="en-US" sz="2800" b="1" spc="-355" dirty="0">
                <a:latin typeface="Palatino Linotype" panose="02040502050505030304" pitchFamily="18" charset="0"/>
                <a:cs typeface="Arial"/>
              </a:rPr>
              <a:t> </a:t>
            </a:r>
            <a:r>
              <a:rPr sz="2800" b="1" spc="-355">
                <a:latin typeface="Palatino Linotype" panose="02040502050505030304" pitchFamily="18" charset="0"/>
                <a:cs typeface="Arial"/>
              </a:rPr>
              <a:t>L</a:t>
            </a:r>
            <a:r>
              <a:rPr sz="2800" b="1" spc="-355" dirty="0">
                <a:solidFill>
                  <a:srgbClr val="00AFEF"/>
                </a:solidFill>
                <a:latin typeface="Palatino Linotype" panose="02040502050505030304" pitchFamily="18" charset="0"/>
                <a:cs typeface="Arial"/>
              </a:rPr>
              <a:t>	</a:t>
            </a:r>
            <a:r>
              <a:rPr lang="en-US" sz="2800" b="1" spc="-355" dirty="0">
                <a:solidFill>
                  <a:srgbClr val="00AFEF"/>
                </a:solidFill>
                <a:latin typeface="Palatino Linotype" panose="02040502050505030304" pitchFamily="18" charset="0"/>
                <a:cs typeface="Arial"/>
              </a:rPr>
              <a:t>	</a:t>
            </a:r>
            <a:r>
              <a:rPr sz="2800" b="1" spc="-345">
                <a:latin typeface="Palatino Linotype" panose="02040502050505030304" pitchFamily="18" charset="0"/>
                <a:cs typeface="Arial"/>
              </a:rPr>
              <a:t>B</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E</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H</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A</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V</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I</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O</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R</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A</a:t>
            </a:r>
            <a:r>
              <a:rPr lang="en-US" sz="2800" b="1" spc="-345" dirty="0">
                <a:latin typeface="Palatino Linotype" panose="02040502050505030304" pitchFamily="18" charset="0"/>
                <a:cs typeface="Arial"/>
              </a:rPr>
              <a:t> </a:t>
            </a:r>
            <a:r>
              <a:rPr sz="2800" b="1" spc="-345">
                <a:latin typeface="Palatino Linotype" panose="02040502050505030304" pitchFamily="18" charset="0"/>
                <a:cs typeface="Arial"/>
              </a:rPr>
              <a:t>L</a:t>
            </a:r>
            <a:endParaRPr sz="2800" dirty="0">
              <a:latin typeface="Palatino Linotype" panose="02040502050505030304" pitchFamily="18" charset="0"/>
              <a:cs typeface="Arial"/>
            </a:endParaRPr>
          </a:p>
        </p:txBody>
      </p:sp>
      <p:sp>
        <p:nvSpPr>
          <p:cNvPr id="5" name="object 5"/>
          <p:cNvSpPr txBox="1"/>
          <p:nvPr/>
        </p:nvSpPr>
        <p:spPr>
          <a:xfrm>
            <a:off x="7190223" y="2130091"/>
            <a:ext cx="2527935" cy="1572260"/>
          </a:xfrm>
          <a:prstGeom prst="rect">
            <a:avLst/>
          </a:prstGeom>
        </p:spPr>
        <p:txBody>
          <a:bodyPr vert="horz" wrap="square" lIns="0" tIns="101600" rIns="0" bIns="0" rtlCol="0">
            <a:spAutoFit/>
          </a:bodyPr>
          <a:lstStyle/>
          <a:p>
            <a:pPr marL="527050" indent="-514350">
              <a:spcBef>
                <a:spcPts val="800"/>
              </a:spcBef>
              <a:buFont typeface="+mj-lt"/>
              <a:buAutoNum type="arabicPeriod"/>
              <a:tabLst>
                <a:tab pos="354330" algn="l"/>
              </a:tabLst>
            </a:pPr>
            <a:r>
              <a:rPr sz="2800" spc="-170" dirty="0">
                <a:latin typeface="Times New Roman" panose="02020603050405020304" pitchFamily="18" charset="0"/>
                <a:cs typeface="Times New Roman" panose="02020603050405020304" pitchFamily="18" charset="0"/>
              </a:rPr>
              <a:t>Voice-scan</a:t>
            </a:r>
            <a:endParaRPr sz="2800" dirty="0">
              <a:latin typeface="Times New Roman" panose="02020603050405020304" pitchFamily="18" charset="0"/>
              <a:cs typeface="Times New Roman" panose="02020603050405020304" pitchFamily="18" charset="0"/>
            </a:endParaRPr>
          </a:p>
          <a:p>
            <a:pPr marL="527050" indent="-514350">
              <a:spcBef>
                <a:spcPts val="700"/>
              </a:spcBef>
              <a:buFont typeface="+mj-lt"/>
              <a:buAutoNum type="arabicPeriod"/>
              <a:tabLst>
                <a:tab pos="369570" algn="l"/>
              </a:tabLst>
            </a:pPr>
            <a:r>
              <a:rPr sz="2800" spc="-155" dirty="0">
                <a:latin typeface="Times New Roman" panose="02020603050405020304" pitchFamily="18" charset="0"/>
                <a:cs typeface="Times New Roman" panose="02020603050405020304" pitchFamily="18" charset="0"/>
              </a:rPr>
              <a:t>Signature-scan</a:t>
            </a:r>
            <a:endParaRPr sz="2800" dirty="0">
              <a:latin typeface="Times New Roman" panose="02020603050405020304" pitchFamily="18" charset="0"/>
              <a:cs typeface="Times New Roman" panose="02020603050405020304" pitchFamily="18" charset="0"/>
            </a:endParaRPr>
          </a:p>
          <a:p>
            <a:pPr marL="527050" indent="-514350">
              <a:spcBef>
                <a:spcPts val="700"/>
              </a:spcBef>
              <a:buFont typeface="+mj-lt"/>
              <a:buAutoNum type="arabicPeriod"/>
              <a:tabLst>
                <a:tab pos="334010" algn="l"/>
              </a:tabLst>
            </a:pPr>
            <a:r>
              <a:rPr sz="2800" spc="-155" dirty="0">
                <a:latin typeface="Times New Roman" panose="02020603050405020304" pitchFamily="18" charset="0"/>
                <a:cs typeface="Times New Roman" panose="02020603050405020304" pitchFamily="18" charset="0"/>
              </a:rPr>
              <a:t>Keystroke-scan</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childTnLst>
                          </p:cTn>
                        </p:par>
                        <p:par>
                          <p:cTn id="14" fill="hold">
                            <p:stCondLst>
                              <p:cond delay="1500"/>
                            </p:stCondLst>
                            <p:childTnLst>
                              <p:par>
                                <p:cTn id="15" presetID="6" presetClass="entr" presetSubtype="16"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2000"/>
                                        <p:tgtEl>
                                          <p:spTgt spid="3"/>
                                        </p:tgtEl>
                                      </p:cBhvr>
                                    </p:animEffect>
                                  </p:childTnLst>
                                </p:cTn>
                              </p:par>
                            </p:childTnLst>
                          </p:cTn>
                        </p:par>
                        <p:par>
                          <p:cTn id="18" fill="hold">
                            <p:stCondLst>
                              <p:cond delay="3500"/>
                            </p:stCondLst>
                            <p:childTnLst>
                              <p:par>
                                <p:cTn id="19" presetID="6" presetClass="entr" presetSubtype="16"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circle(in)">
                                      <p:cBhvr>
                                        <p:cTn id="2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latin typeface="Palatino Linotype" panose="02040502050505030304" pitchFamily="18" charset="0"/>
              </a:rPr>
              <a:t>Types of 2 DIMENSIONAL facial recognition</a:t>
            </a:r>
          </a:p>
        </p:txBody>
      </p:sp>
      <p:sp>
        <p:nvSpPr>
          <p:cNvPr id="3" name="Content Placeholder 2"/>
          <p:cNvSpPr>
            <a:spLocks noGrp="1"/>
          </p:cNvSpPr>
          <p:nvPr>
            <p:ph idx="1"/>
          </p:nvPr>
        </p:nvSpPr>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VERIFICATION - The system compares the given  individual with who they say they are and gives a yes  or no decision.</a:t>
            </a: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IDENTIFICATION - The system compares the given  individual to all the other individuals in the database  and gives a ranked list of matches.</a:t>
            </a:r>
          </a:p>
        </p:txBody>
      </p:sp>
      <p:sp>
        <p:nvSpPr>
          <p:cNvPr id="4" name="Slide Number Placeholder 3"/>
          <p:cNvSpPr>
            <a:spLocks noGrp="1"/>
          </p:cNvSpPr>
          <p:nvPr>
            <p:ph type="sldNum" sz="quarter" idx="12"/>
          </p:nvPr>
        </p:nvSpPr>
        <p:spPr/>
        <p:txBody>
          <a:bodyPr/>
          <a:lstStyle/>
          <a:p>
            <a:pPr marL="110489">
              <a:lnSpc>
                <a:spcPts val="1425"/>
              </a:lnSpc>
            </a:pPr>
            <a:fld id="{81D60167-4931-47E6-BA6A-407CBD079E47}" type="slidenum">
              <a:rPr lang="en-US" smtClean="0"/>
              <a:pPr marL="110489">
                <a:lnSpc>
                  <a:spcPts val="1425"/>
                </a:lnSpc>
              </a:pPr>
              <a:t>7</a:t>
            </a:fld>
            <a:endParaRPr lang="en-US" dirty="0"/>
          </a:p>
        </p:txBody>
      </p:sp>
    </p:spTree>
    <p:extLst>
      <p:ext uri="{BB962C8B-B14F-4D97-AF65-F5344CB8AC3E}">
        <p14:creationId xmlns:p14="http://schemas.microsoft.com/office/powerpoint/2010/main" val="758835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00"/>
                                        <p:tgtEl>
                                          <p:spTgt spid="3">
                                            <p:txEl>
                                              <p:pRg st="0" end="0"/>
                                            </p:txEl>
                                          </p:spTgt>
                                        </p:tgtEl>
                                      </p:cBhvr>
                                    </p:animEffect>
                                  </p:childTnLst>
                                </p:cTn>
                              </p:par>
                            </p:childTnLst>
                          </p:cTn>
                        </p:par>
                        <p:par>
                          <p:cTn id="12" fill="hold">
                            <p:stCondLst>
                              <p:cond delay="2500"/>
                            </p:stCondLst>
                            <p:childTnLst>
                              <p:par>
                                <p:cTn id="13" presetID="22" presetClass="entr" presetSubtype="4"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4000" r="-6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114800" y="990600"/>
            <a:ext cx="4648200" cy="566822"/>
          </a:xfrm>
          <a:prstGeom prst="rect">
            <a:avLst/>
          </a:prstGeom>
        </p:spPr>
        <p:txBody>
          <a:bodyPr vert="horz" wrap="square" lIns="0" tIns="12700" rIns="0" bIns="0" rtlCol="0" anchor="ctr">
            <a:spAutoFit/>
          </a:bodyPr>
          <a:lstStyle/>
          <a:p>
            <a:pPr marL="12700">
              <a:spcBef>
                <a:spcPts val="100"/>
              </a:spcBef>
            </a:pPr>
            <a:r>
              <a:rPr lang="en-US" u="sng" spc="-125" dirty="0">
                <a:effectLst/>
                <a:latin typeface="Palatino Linotype" panose="02040502050505030304" pitchFamily="18" charset="0"/>
              </a:rPr>
              <a:t>OPERATION</a:t>
            </a:r>
            <a:endParaRPr u="sng" spc="-140" dirty="0">
              <a:effectLst/>
              <a:latin typeface="Palatino Linotype" panose="02040502050505030304" pitchFamily="18" charset="0"/>
            </a:endParaRPr>
          </a:p>
        </p:txBody>
      </p:sp>
      <p:sp>
        <p:nvSpPr>
          <p:cNvPr id="6" name="object 6"/>
          <p:cNvSpPr txBox="1">
            <a:spLocks noGrp="1"/>
          </p:cNvSpPr>
          <p:nvPr>
            <p:ph type="sldNum" sz="quarter" idx="12"/>
          </p:nvPr>
        </p:nvSpPr>
        <p:spPr>
          <a:xfrm>
            <a:off x="9753600" y="7109460"/>
            <a:ext cx="758952"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8</a:t>
            </a:fld>
            <a:endParaRPr dirty="0"/>
          </a:p>
        </p:txBody>
      </p:sp>
      <p:sp>
        <p:nvSpPr>
          <p:cNvPr id="4" name="object 4"/>
          <p:cNvSpPr txBox="1"/>
          <p:nvPr/>
        </p:nvSpPr>
        <p:spPr>
          <a:xfrm>
            <a:off x="4117145" y="2133600"/>
            <a:ext cx="7655561" cy="2610971"/>
          </a:xfrm>
          <a:prstGeom prst="rect">
            <a:avLst/>
          </a:prstGeom>
        </p:spPr>
        <p:txBody>
          <a:bodyPr vert="horz" wrap="square" lIns="0" tIns="12700" rIns="0" bIns="0" rtlCol="0">
            <a:spAutoFit/>
          </a:bodyPr>
          <a:lstStyle/>
          <a:p>
            <a:pPr marL="12700" marR="5168265">
              <a:lnSpc>
                <a:spcPts val="4060"/>
              </a:lnSpc>
              <a:spcBef>
                <a:spcPts val="240"/>
              </a:spcBef>
            </a:pPr>
            <a:r>
              <a:rPr sz="2800" spc="-160">
                <a:latin typeface="Times New Roman" panose="02020603050405020304" pitchFamily="18" charset="0"/>
                <a:cs typeface="Times New Roman" panose="02020603050405020304" pitchFamily="18" charset="0"/>
              </a:rPr>
              <a:t>Image</a:t>
            </a:r>
            <a:r>
              <a:rPr lang="en-US" sz="2800" spc="-160" dirty="0">
                <a:latin typeface="Times New Roman" panose="02020603050405020304" pitchFamily="18" charset="0"/>
                <a:cs typeface="Times New Roman" panose="02020603050405020304" pitchFamily="18" charset="0"/>
              </a:rPr>
              <a:t> </a:t>
            </a:r>
            <a:r>
              <a:rPr sz="2800" spc="-229">
                <a:latin typeface="Times New Roman" panose="02020603050405020304" pitchFamily="18" charset="0"/>
                <a:cs typeface="Times New Roman" panose="02020603050405020304" pitchFamily="18" charset="0"/>
              </a:rPr>
              <a:t> </a:t>
            </a:r>
            <a:r>
              <a:rPr sz="2800" spc="-85">
                <a:latin typeface="Times New Roman" panose="02020603050405020304" pitchFamily="18" charset="0"/>
                <a:cs typeface="Times New Roman" panose="02020603050405020304" pitchFamily="18" charset="0"/>
              </a:rPr>
              <a:t>acquisition  </a:t>
            </a:r>
            <a:r>
              <a:rPr sz="2800" spc="-160">
                <a:latin typeface="Times New Roman" panose="02020603050405020304" pitchFamily="18" charset="0"/>
                <a:cs typeface="Times New Roman" panose="02020603050405020304" pitchFamily="18" charset="0"/>
              </a:rPr>
              <a:t>Image</a:t>
            </a:r>
            <a:r>
              <a:rPr lang="en-US" sz="2800" spc="-160" dirty="0">
                <a:latin typeface="Times New Roman" panose="02020603050405020304" pitchFamily="18" charset="0"/>
                <a:cs typeface="Times New Roman" panose="02020603050405020304" pitchFamily="18" charset="0"/>
              </a:rPr>
              <a:t> </a:t>
            </a:r>
            <a:r>
              <a:rPr sz="2800" spc="-200">
                <a:latin typeface="Times New Roman" panose="02020603050405020304" pitchFamily="18" charset="0"/>
                <a:cs typeface="Times New Roman" panose="02020603050405020304" pitchFamily="18" charset="0"/>
              </a:rPr>
              <a:t> </a:t>
            </a:r>
            <a:r>
              <a:rPr sz="2800" spc="-150" dirty="0">
                <a:latin typeface="Times New Roman" panose="02020603050405020304" pitchFamily="18" charset="0"/>
                <a:cs typeface="Times New Roman" panose="02020603050405020304" pitchFamily="18" charset="0"/>
              </a:rPr>
              <a:t>processing</a:t>
            </a:r>
            <a:endParaRPr sz="2800" dirty="0">
              <a:latin typeface="Times New Roman" panose="02020603050405020304" pitchFamily="18" charset="0"/>
              <a:cs typeface="Times New Roman" panose="02020603050405020304" pitchFamily="18" charset="0"/>
            </a:endParaRPr>
          </a:p>
          <a:p>
            <a:pPr marL="12700" marR="2929890">
              <a:lnSpc>
                <a:spcPts val="4050"/>
              </a:lnSpc>
              <a:spcBef>
                <a:spcPts val="10"/>
              </a:spcBef>
            </a:pPr>
            <a:r>
              <a:rPr sz="2800" spc="-85" dirty="0">
                <a:latin typeface="Times New Roman" panose="02020603050405020304" pitchFamily="18" charset="0"/>
                <a:cs typeface="Times New Roman" panose="02020603050405020304" pitchFamily="18" charset="0"/>
              </a:rPr>
              <a:t>Distinctive </a:t>
            </a:r>
            <a:r>
              <a:rPr sz="2800" spc="-90" dirty="0">
                <a:latin typeface="Times New Roman" panose="02020603050405020304" pitchFamily="18" charset="0"/>
                <a:cs typeface="Times New Roman" panose="02020603050405020304" pitchFamily="18" charset="0"/>
              </a:rPr>
              <a:t>characteristic</a:t>
            </a:r>
            <a:r>
              <a:rPr sz="2800" spc="-254" dirty="0">
                <a:latin typeface="Times New Roman" panose="02020603050405020304" pitchFamily="18" charset="0"/>
                <a:cs typeface="Times New Roman" panose="02020603050405020304" pitchFamily="18" charset="0"/>
              </a:rPr>
              <a:t> </a:t>
            </a:r>
            <a:r>
              <a:rPr sz="2800" spc="-65" dirty="0">
                <a:latin typeface="Times New Roman" panose="02020603050405020304" pitchFamily="18" charset="0"/>
                <a:cs typeface="Times New Roman" panose="02020603050405020304" pitchFamily="18" charset="0"/>
              </a:rPr>
              <a:t>location  </a:t>
            </a:r>
            <a:r>
              <a:rPr sz="2800" spc="-120" dirty="0">
                <a:latin typeface="Times New Roman" panose="02020603050405020304" pitchFamily="18" charset="0"/>
                <a:cs typeface="Times New Roman" panose="02020603050405020304" pitchFamily="18" charset="0"/>
              </a:rPr>
              <a:t>Template</a:t>
            </a:r>
            <a:r>
              <a:rPr sz="2800" spc="-150" dirty="0">
                <a:latin typeface="Times New Roman" panose="02020603050405020304" pitchFamily="18" charset="0"/>
                <a:cs typeface="Times New Roman" panose="02020603050405020304" pitchFamily="18" charset="0"/>
              </a:rPr>
              <a:t> </a:t>
            </a:r>
            <a:r>
              <a:rPr sz="2800" spc="-75" dirty="0">
                <a:latin typeface="Times New Roman" panose="02020603050405020304" pitchFamily="18" charset="0"/>
                <a:cs typeface="Times New Roman" panose="02020603050405020304" pitchFamily="18" charset="0"/>
              </a:rPr>
              <a:t>creation</a:t>
            </a:r>
            <a:endParaRPr sz="2800" dirty="0">
              <a:latin typeface="Times New Roman" panose="02020603050405020304" pitchFamily="18" charset="0"/>
              <a:cs typeface="Times New Roman" panose="02020603050405020304" pitchFamily="18" charset="0"/>
            </a:endParaRPr>
          </a:p>
          <a:p>
            <a:pPr marL="12700">
              <a:spcBef>
                <a:spcPts val="450"/>
              </a:spcBef>
            </a:pPr>
            <a:r>
              <a:rPr sz="2800" spc="-120" dirty="0">
                <a:latin typeface="Times New Roman" panose="02020603050405020304" pitchFamily="18" charset="0"/>
                <a:cs typeface="Times New Roman" panose="02020603050405020304" pitchFamily="18" charset="0"/>
              </a:rPr>
              <a:t>Template</a:t>
            </a:r>
            <a:r>
              <a:rPr sz="2800" spc="-150" dirty="0">
                <a:latin typeface="Times New Roman" panose="02020603050405020304" pitchFamily="18" charset="0"/>
                <a:cs typeface="Times New Roman" panose="02020603050405020304" pitchFamily="18" charset="0"/>
              </a:rPr>
              <a:t> </a:t>
            </a:r>
            <a:r>
              <a:rPr sz="2800" spc="-105" dirty="0">
                <a:latin typeface="Times New Roman" panose="02020603050405020304" pitchFamily="18" charset="0"/>
                <a:cs typeface="Times New Roman" panose="02020603050405020304" pitchFamily="18" charset="0"/>
              </a:rPr>
              <a:t>matching</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par>
                          <p:cTn id="8" fill="hold">
                            <p:stCondLst>
                              <p:cond delay="500"/>
                            </p:stCondLst>
                            <p:childTnLst>
                              <p:par>
                                <p:cTn id="9" presetID="6"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in)">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object 2"/>
          <p:cNvSpPr/>
          <p:nvPr/>
        </p:nvSpPr>
        <p:spPr>
          <a:xfrm>
            <a:off x="3581400" y="3233714"/>
            <a:ext cx="4758689" cy="3624286"/>
          </a:xfrm>
          <a:prstGeom prst="rect">
            <a:avLst/>
          </a:prstGeom>
          <a:blipFill>
            <a:blip r:embed="rId2" cstate="print"/>
            <a:stretch>
              <a:fillRect/>
            </a:stretch>
          </a:blipFill>
        </p:spPr>
        <p:txBody>
          <a:bodyPr wrap="square" lIns="0" tIns="0" rIns="0" bIns="0" rtlCol="0"/>
          <a:lstStyle/>
          <a:p>
            <a:endParaRPr/>
          </a:p>
        </p:txBody>
      </p:sp>
      <p:sp>
        <p:nvSpPr>
          <p:cNvPr id="4" name="object 4"/>
          <p:cNvSpPr txBox="1">
            <a:spLocks noGrp="1"/>
          </p:cNvSpPr>
          <p:nvPr>
            <p:ph type="sldNum" sz="quarter" idx="12"/>
          </p:nvPr>
        </p:nvSpPr>
        <p:spPr>
          <a:xfrm>
            <a:off x="9753600" y="7112001"/>
            <a:ext cx="762000" cy="179536"/>
          </a:xfrm>
          <a:prstGeom prst="rect">
            <a:avLst/>
          </a:prstGeom>
        </p:spPr>
        <p:txBody>
          <a:bodyPr vert="horz" wrap="square" lIns="0" tIns="0" rIns="0" bIns="0" rtlCol="0">
            <a:spAutoFit/>
          </a:bodyPr>
          <a:lstStyle/>
          <a:p>
            <a:pPr marL="25400">
              <a:lnSpc>
                <a:spcPts val="1425"/>
              </a:lnSpc>
            </a:pPr>
            <a:fld id="{81D60167-4931-47E6-BA6A-407CBD079E47}" type="slidenum">
              <a:rPr dirty="0"/>
              <a:pPr marL="25400">
                <a:lnSpc>
                  <a:spcPts val="1425"/>
                </a:lnSpc>
              </a:pPr>
              <a:t>9</a:t>
            </a:fld>
            <a:endParaRPr dirty="0"/>
          </a:p>
        </p:txBody>
      </p:sp>
      <p:sp>
        <p:nvSpPr>
          <p:cNvPr id="5" name="Rectangle 4"/>
          <p:cNvSpPr/>
          <p:nvPr/>
        </p:nvSpPr>
        <p:spPr>
          <a:xfrm>
            <a:off x="4038600" y="0"/>
            <a:ext cx="3733800" cy="646331"/>
          </a:xfrm>
          <a:prstGeom prst="rect">
            <a:avLst/>
          </a:prstGeom>
        </p:spPr>
        <p:txBody>
          <a:bodyPr wrap="square">
            <a:spAutoFit/>
          </a:bodyPr>
          <a:lstStyle/>
          <a:p>
            <a:r>
              <a:rPr lang="en-US" sz="3600" u="sng" spc="-250" dirty="0">
                <a:latin typeface="Palatino Linotype" panose="02040502050505030304" pitchFamily="18" charset="0"/>
              </a:rPr>
              <a:t>Image </a:t>
            </a:r>
            <a:r>
              <a:rPr lang="en-US" sz="3600" u="sng" spc="-310" dirty="0">
                <a:latin typeface="Palatino Linotype" panose="02040502050505030304" pitchFamily="18" charset="0"/>
              </a:rPr>
              <a:t> </a:t>
            </a:r>
            <a:r>
              <a:rPr lang="en-US" sz="3600" u="sng" spc="-125" dirty="0">
                <a:latin typeface="Palatino Linotype" panose="02040502050505030304" pitchFamily="18" charset="0"/>
              </a:rPr>
              <a:t>acquisition</a:t>
            </a:r>
            <a:endParaRPr lang="en-US" sz="3600" dirty="0"/>
          </a:p>
        </p:txBody>
      </p:sp>
      <p:sp>
        <p:nvSpPr>
          <p:cNvPr id="6" name="Rectangle 5"/>
          <p:cNvSpPr/>
          <p:nvPr/>
        </p:nvSpPr>
        <p:spPr>
          <a:xfrm>
            <a:off x="0" y="685800"/>
            <a:ext cx="12192000" cy="954107"/>
          </a:xfrm>
          <a:prstGeom prst="rect">
            <a:avLst/>
          </a:prstGeom>
        </p:spPr>
        <p:txBody>
          <a:bodyPr wrap="square">
            <a:spAutoFit/>
          </a:bodyPr>
          <a:lstStyle/>
          <a:p>
            <a:pPr marL="469900" marR="5080" indent="-457200" algn="just">
              <a:spcBef>
                <a:spcPts val="100"/>
              </a:spcBef>
              <a:buFont typeface="Arial" panose="020B0604020202020204" pitchFamily="34" charset="0"/>
              <a:buChar char="•"/>
            </a:pPr>
            <a:r>
              <a:rPr lang="en-US" sz="2800" spc="-180" dirty="0">
                <a:latin typeface="Times New Roman" panose="02020603050405020304" pitchFamily="18" charset="0"/>
                <a:cs typeface="Times New Roman" panose="02020603050405020304" pitchFamily="18" charset="0"/>
              </a:rPr>
              <a:t>Facial-scan </a:t>
            </a:r>
            <a:r>
              <a:rPr lang="en-US" sz="2800" spc="-100" dirty="0">
                <a:latin typeface="Times New Roman" panose="02020603050405020304" pitchFamily="18" charset="0"/>
                <a:cs typeface="Times New Roman" panose="02020603050405020304" pitchFamily="18" charset="0"/>
              </a:rPr>
              <a:t>technology </a:t>
            </a:r>
            <a:r>
              <a:rPr lang="en-US" sz="2800" spc="-175" dirty="0">
                <a:latin typeface="Times New Roman" panose="02020603050405020304" pitchFamily="18" charset="0"/>
                <a:cs typeface="Times New Roman" panose="02020603050405020304" pitchFamily="18" charset="0"/>
              </a:rPr>
              <a:t>can </a:t>
            </a:r>
            <a:r>
              <a:rPr lang="en-US" sz="2800" spc="-110" dirty="0">
                <a:latin typeface="Times New Roman" panose="02020603050405020304" pitchFamily="18" charset="0"/>
                <a:cs typeface="Times New Roman" panose="02020603050405020304" pitchFamily="18" charset="0"/>
              </a:rPr>
              <a:t>acquire </a:t>
            </a:r>
            <a:r>
              <a:rPr lang="en-US" sz="2800" spc="-170" dirty="0">
                <a:latin typeface="Times New Roman" panose="02020603050405020304" pitchFamily="18" charset="0"/>
                <a:cs typeface="Times New Roman" panose="02020603050405020304" pitchFamily="18" charset="0"/>
              </a:rPr>
              <a:t>faces </a:t>
            </a:r>
            <a:r>
              <a:rPr lang="en-US" sz="2800" spc="-20" dirty="0">
                <a:latin typeface="Times New Roman" panose="02020603050405020304" pitchFamily="18" charset="0"/>
                <a:cs typeface="Times New Roman" panose="02020603050405020304" pitchFamily="18" charset="0"/>
              </a:rPr>
              <a:t>from </a:t>
            </a:r>
            <a:r>
              <a:rPr lang="en-US" sz="2800" spc="-90" dirty="0">
                <a:latin typeface="Times New Roman" panose="02020603050405020304" pitchFamily="18" charset="0"/>
                <a:cs typeface="Times New Roman" panose="02020603050405020304" pitchFamily="18" charset="0"/>
              </a:rPr>
              <a:t>almost  </a:t>
            </a:r>
            <a:r>
              <a:rPr lang="en-US" sz="2800" spc="-145" dirty="0">
                <a:latin typeface="Times New Roman" panose="02020603050405020304" pitchFamily="18" charset="0"/>
                <a:cs typeface="Times New Roman" panose="02020603050405020304" pitchFamily="18" charset="0"/>
              </a:rPr>
              <a:t>any </a:t>
            </a:r>
            <a:r>
              <a:rPr lang="en-US" sz="2800" spc="-70" dirty="0">
                <a:latin typeface="Times New Roman" panose="02020603050405020304" pitchFamily="18" charset="0"/>
                <a:cs typeface="Times New Roman" panose="02020603050405020304" pitchFamily="18" charset="0"/>
              </a:rPr>
              <a:t>static </a:t>
            </a:r>
            <a:r>
              <a:rPr lang="en-US" sz="2800" spc="-150" dirty="0">
                <a:latin typeface="Times New Roman" panose="02020603050405020304" pitchFamily="18" charset="0"/>
                <a:cs typeface="Times New Roman" panose="02020603050405020304" pitchFamily="18" charset="0"/>
              </a:rPr>
              <a:t>camera </a:t>
            </a:r>
            <a:r>
              <a:rPr lang="en-US" sz="2800" spc="-20" dirty="0">
                <a:latin typeface="Times New Roman" panose="02020603050405020304" pitchFamily="18" charset="0"/>
                <a:cs typeface="Times New Roman" panose="02020603050405020304" pitchFamily="18" charset="0"/>
              </a:rPr>
              <a:t>or </a:t>
            </a:r>
            <a:r>
              <a:rPr lang="en-US" sz="2800" spc="-95" dirty="0">
                <a:latin typeface="Times New Roman" panose="02020603050405020304" pitchFamily="18" charset="0"/>
                <a:cs typeface="Times New Roman" panose="02020603050405020304" pitchFamily="18" charset="0"/>
              </a:rPr>
              <a:t>video </a:t>
            </a:r>
            <a:r>
              <a:rPr lang="en-US" sz="2800" spc="-150" dirty="0">
                <a:latin typeface="Times New Roman" panose="02020603050405020304" pitchFamily="18" charset="0"/>
                <a:cs typeface="Times New Roman" panose="02020603050405020304" pitchFamily="18" charset="0"/>
              </a:rPr>
              <a:t>system </a:t>
            </a:r>
            <a:r>
              <a:rPr lang="en-US" sz="2800" spc="-5" dirty="0">
                <a:latin typeface="Times New Roman" panose="02020603050405020304" pitchFamily="18" charset="0"/>
                <a:cs typeface="Times New Roman" panose="02020603050405020304" pitchFamily="18" charset="0"/>
              </a:rPr>
              <a:t>that </a:t>
            </a:r>
            <a:r>
              <a:rPr lang="en-US" sz="2800" spc="-135" dirty="0">
                <a:latin typeface="Times New Roman" panose="02020603050405020304" pitchFamily="18" charset="0"/>
                <a:cs typeface="Times New Roman" panose="02020603050405020304" pitchFamily="18" charset="0"/>
              </a:rPr>
              <a:t>generates  </a:t>
            </a:r>
            <a:r>
              <a:rPr lang="en-US" sz="2800" spc="-170" dirty="0">
                <a:latin typeface="Times New Roman" panose="02020603050405020304" pitchFamily="18" charset="0"/>
                <a:cs typeface="Times New Roman" panose="02020603050405020304" pitchFamily="18" charset="0"/>
              </a:rPr>
              <a:t>images </a:t>
            </a:r>
            <a:r>
              <a:rPr lang="en-US" sz="2800" spc="-5" dirty="0">
                <a:latin typeface="Times New Roman" panose="02020603050405020304" pitchFamily="18" charset="0"/>
                <a:cs typeface="Times New Roman" panose="02020603050405020304" pitchFamily="18" charset="0"/>
              </a:rPr>
              <a:t>of </a:t>
            </a:r>
            <a:r>
              <a:rPr lang="en-US" sz="2800" spc="-60" dirty="0">
                <a:latin typeface="Times New Roman" panose="02020603050405020304" pitchFamily="18" charset="0"/>
                <a:cs typeface="Times New Roman" panose="02020603050405020304" pitchFamily="18" charset="0"/>
              </a:rPr>
              <a:t>sufficient </a:t>
            </a:r>
            <a:r>
              <a:rPr lang="en-US" sz="2800" spc="-55" dirty="0">
                <a:latin typeface="Times New Roman" panose="02020603050405020304" pitchFamily="18" charset="0"/>
                <a:cs typeface="Times New Roman" panose="02020603050405020304" pitchFamily="18" charset="0"/>
              </a:rPr>
              <a:t>quality </a:t>
            </a:r>
            <a:r>
              <a:rPr lang="en-US" sz="2800" spc="-130" dirty="0">
                <a:latin typeface="Times New Roman" panose="02020603050405020304" pitchFamily="18" charset="0"/>
                <a:cs typeface="Times New Roman" panose="02020603050405020304" pitchFamily="18" charset="0"/>
              </a:rPr>
              <a:t>and </a:t>
            </a:r>
            <a:r>
              <a:rPr lang="en-US" sz="2800" spc="-475" dirty="0">
                <a:latin typeface="Times New Roman" panose="02020603050405020304" pitchFamily="18" charset="0"/>
                <a:cs typeface="Times New Roman" panose="02020603050405020304" pitchFamily="18" charset="0"/>
              </a:rPr>
              <a:t> </a:t>
            </a:r>
            <a:r>
              <a:rPr lang="en-US" sz="2800" spc="-65" dirty="0">
                <a:latin typeface="Times New Roman" panose="02020603050405020304" pitchFamily="18" charset="0"/>
                <a:cs typeface="Times New Roman" panose="02020603050405020304" pitchFamily="18" charset="0"/>
              </a:rPr>
              <a:t>resolution.</a:t>
            </a:r>
            <a:endParaRPr lang="en-US" sz="2800" dirty="0">
              <a:latin typeface="Times New Roman" panose="02020603050405020304" pitchFamily="18" charset="0"/>
              <a:cs typeface="Times New Roman" panose="02020603050405020304" pitchFamily="18" charset="0"/>
            </a:endParaRPr>
          </a:p>
        </p:txBody>
      </p:sp>
      <p:sp>
        <p:nvSpPr>
          <p:cNvPr id="7" name="Rectangle 6"/>
          <p:cNvSpPr/>
          <p:nvPr/>
        </p:nvSpPr>
        <p:spPr>
          <a:xfrm>
            <a:off x="0" y="1905000"/>
            <a:ext cx="12192000" cy="1375505"/>
          </a:xfrm>
          <a:prstGeom prst="rect">
            <a:avLst/>
          </a:prstGeom>
        </p:spPr>
        <p:txBody>
          <a:bodyPr wrap="square">
            <a:spAutoFit/>
          </a:bodyPr>
          <a:lstStyle/>
          <a:p>
            <a:pPr marL="469900" marR="5080" indent="-457200">
              <a:lnSpc>
                <a:spcPts val="3350"/>
              </a:lnSpc>
              <a:spcBef>
                <a:spcPts val="219"/>
              </a:spcBef>
              <a:buFont typeface="Arial" panose="020B0604020202020204" pitchFamily="34" charset="0"/>
              <a:buChar char="•"/>
              <a:tabLst>
                <a:tab pos="1887220" algn="l"/>
                <a:tab pos="2019300" algn="l"/>
                <a:tab pos="2680970" algn="l"/>
                <a:tab pos="3880485" algn="l"/>
                <a:tab pos="4361815" algn="l"/>
                <a:tab pos="4843145" algn="l"/>
                <a:tab pos="5890895" algn="l"/>
              </a:tabLst>
            </a:pPr>
            <a:r>
              <a:rPr lang="en-US" sz="2800" spc="-90" dirty="0">
                <a:latin typeface="Times New Roman" panose="02020603050405020304" pitchFamily="18" charset="0"/>
                <a:cs typeface="Times New Roman" panose="02020603050405020304" pitchFamily="18" charset="0"/>
              </a:rPr>
              <a:t>High-quality enrollment is essential to eventual verification and identification enrollment images define the facial characteristics to be used in all future authentication events.</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Trek</Template>
  <TotalTime>1474</TotalTime>
  <Words>1477</Words>
  <Application>Microsoft Office PowerPoint</Application>
  <PresentationFormat>Widescreen</PresentationFormat>
  <Paragraphs>176</Paragraphs>
  <Slides>28</Slides>
  <Notes>0</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28</vt:i4>
      </vt:variant>
    </vt:vector>
  </HeadingPairs>
  <TitlesOfParts>
    <vt:vector size="43" baseType="lpstr">
      <vt:lpstr>Algerian</vt:lpstr>
      <vt:lpstr>Arial</vt:lpstr>
      <vt:lpstr>Calibri</vt:lpstr>
      <vt:lpstr>Comic Sans MS</vt:lpstr>
      <vt:lpstr>Curlz MT</vt:lpstr>
      <vt:lpstr>Franklin Gothic Book</vt:lpstr>
      <vt:lpstr>Franklin Gothic Medium</vt:lpstr>
      <vt:lpstr>Mongolian Baiti</vt:lpstr>
      <vt:lpstr>Palatino Linotype</vt:lpstr>
      <vt:lpstr>Rockwell Extra Bold</vt:lpstr>
      <vt:lpstr>Times New Roman</vt:lpstr>
      <vt:lpstr>Wingdings</vt:lpstr>
      <vt:lpstr>Wingdings 2</vt:lpstr>
      <vt:lpstr>Trek</vt:lpstr>
      <vt:lpstr>Bitmap Image</vt:lpstr>
      <vt:lpstr>  machine    Learning                                                                        face  clustering </vt:lpstr>
      <vt:lpstr> AGENDA</vt:lpstr>
      <vt:lpstr>Introduction</vt:lpstr>
      <vt:lpstr>PowerPoint Presentation</vt:lpstr>
      <vt:lpstr>Biometrics</vt:lpstr>
      <vt:lpstr>Types   Of  Biometrics</vt:lpstr>
      <vt:lpstr>Types of 2 DIMENSIONAL facial recognition</vt:lpstr>
      <vt:lpstr>OPERATION</vt:lpstr>
      <vt:lpstr>PowerPoint Presentation</vt:lpstr>
      <vt:lpstr>Image  Processing</vt:lpstr>
      <vt:lpstr>     Distinctive  characteristic  location</vt:lpstr>
      <vt:lpstr>Template  creation</vt:lpstr>
      <vt:lpstr>Template  matching</vt:lpstr>
      <vt:lpstr> How  this  system  work</vt:lpstr>
      <vt:lpstr>PowerPoint Presentation</vt:lpstr>
      <vt:lpstr>PowerPoint Presentation</vt:lpstr>
      <vt:lpstr>PowerPoint Presentation</vt:lpstr>
      <vt:lpstr>PowerPoint Presentation</vt:lpstr>
      <vt:lpstr>PowerPoint Presentation</vt:lpstr>
      <vt:lpstr>EXAMPLE:</vt:lpstr>
      <vt:lpstr>Software</vt:lpstr>
      <vt:lpstr>PowerPoint Presentation</vt:lpstr>
      <vt:lpstr>PowerPoint Presentation</vt:lpstr>
      <vt:lpstr>PowerPoint Presentation</vt:lpstr>
      <vt:lpstr>PowerPoint Presentation</vt:lpstr>
      <vt:lpstr>Conclusion</vt:lpstr>
      <vt:lpstr>R    e  f e r e n c  e 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Recognition</dc:title>
  <dc:creator>Shreyas Nagendra</dc:creator>
  <cp:lastModifiedBy>ABHAY KUMAR AWASTHI</cp:lastModifiedBy>
  <cp:revision>98</cp:revision>
  <dcterms:created xsi:type="dcterms:W3CDTF">2018-02-22T12:41:05Z</dcterms:created>
  <dcterms:modified xsi:type="dcterms:W3CDTF">2023-11-08T14:55:32Z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2013-03-12T00:00:00Z</vt:filetime>
  </property>
  <property fmtid="{D5CDD505-2E9C-101B-9397-08002B2CF9AE}" pid="3" name="Creator">
    <vt:lpwstr>pdftk 1.44 - www.pdftk.com</vt:lpwstr>
  </property>
  <property fmtid="{D5CDD505-2E9C-101B-9397-08002B2CF9AE}" pid="4" name="LastSaved">
    <vt:filetime>2018-02-22T00:00:00Z</vt:filetime>
  </property>
</Properties>
</file>